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7"/>
  </p:notesMasterIdLst>
  <p:sldIdLst>
    <p:sldId id="388" r:id="rId2"/>
    <p:sldId id="391" r:id="rId3"/>
    <p:sldId id="393" r:id="rId4"/>
    <p:sldId id="390" r:id="rId5"/>
    <p:sldId id="392" r:id="rId6"/>
  </p:sldIdLst>
  <p:sldSz cx="9144000" cy="6858000" type="screen4x3"/>
  <p:notesSz cx="69850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CC00"/>
    <a:srgbClr val="FFFF66"/>
    <a:srgbClr val="FFFF00"/>
    <a:srgbClr val="FF00FF"/>
    <a:srgbClr val="CC0000"/>
    <a:srgbClr val="FF3300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62" autoAdjust="0"/>
    <p:restoredTop sz="94648" autoAdjust="0"/>
  </p:normalViewPr>
  <p:slideViewPr>
    <p:cSldViewPr snapToGrid="0">
      <p:cViewPr varScale="1">
        <p:scale>
          <a:sx n="139" d="100"/>
          <a:sy n="139" d="100"/>
        </p:scale>
        <p:origin x="-28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1968" y="-90"/>
      </p:cViewPr>
      <p:guideLst>
        <p:guide orient="horz" pos="2923"/>
        <p:guide pos="22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5038" cy="46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9964" y="0"/>
            <a:ext cx="3025037" cy="46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756" y="4409758"/>
            <a:ext cx="5121488" cy="4177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9515"/>
            <a:ext cx="3025038" cy="46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9964" y="8819515"/>
            <a:ext cx="3025037" cy="46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AEE7DA5F-C219-4423-BE90-8EAEE25EEE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269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7863" y="1266825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178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400"/>
            </a:lvl1pPr>
          </a:lstStyle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FC58A76-8DDF-4123-A11A-D5149DC683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44654-251B-4BC5-8D43-0C9ED6576E7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831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85738"/>
            <a:ext cx="1944688" cy="59261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863" y="185738"/>
            <a:ext cx="5684837" cy="59261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FE592C-5600-4E23-95E7-CF4B71BD47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35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979BC-FEEE-4319-BDEC-9EE1DD4D4A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5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470E1-715A-4CEF-853C-6B11C11F3C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0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863" y="1204913"/>
            <a:ext cx="3810000" cy="4906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263" y="1204913"/>
            <a:ext cx="3810000" cy="4906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5E150-84CB-49B9-8B9A-983E923F4E4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950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6FC3B-E250-4D79-A7AC-66203FDDED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21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9A620-2D5B-4136-B845-C14F62952C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94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3F6EC-4610-46FF-B164-1601F3F0CC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801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C82FB-C653-45C5-B949-2342E0A2D6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5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DAA58-C688-4EC2-9616-9ED3393077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9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185738"/>
            <a:ext cx="7764463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1204913"/>
            <a:ext cx="7772400" cy="490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/>
              <a:t>RSM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3FFFC43-3D59-4A9F-BEB5-481DB6E6142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 flipH="1" flipV="1">
            <a:off x="784225" y="914400"/>
            <a:ext cx="8359775" cy="4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GNC </a:t>
            </a:r>
            <a:r>
              <a:rPr lang="en-US" dirty="0" smtClean="0"/>
              <a:t>Timing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1204913"/>
            <a:ext cx="7964248" cy="3023328"/>
          </a:xfrm>
        </p:spPr>
        <p:txBody>
          <a:bodyPr/>
          <a:lstStyle/>
          <a:p>
            <a:r>
              <a:rPr lang="en-US" dirty="0" smtClean="0"/>
              <a:t>GNC refers to the Navigation, </a:t>
            </a:r>
            <a:r>
              <a:rPr lang="en-US" dirty="0" err="1" smtClean="0"/>
              <a:t>LayeredControl</a:t>
            </a:r>
            <a:r>
              <a:rPr lang="en-US" dirty="0" smtClean="0"/>
              <a:t> and </a:t>
            </a:r>
            <a:r>
              <a:rPr lang="en-US" dirty="0" err="1" smtClean="0"/>
              <a:t>DyamicControl</a:t>
            </a:r>
            <a:r>
              <a:rPr lang="en-US" dirty="0"/>
              <a:t> </a:t>
            </a:r>
            <a:r>
              <a:rPr lang="en-US" dirty="0" smtClean="0"/>
              <a:t>tasks. </a:t>
            </a:r>
          </a:p>
          <a:p>
            <a:r>
              <a:rPr lang="en-US" dirty="0" smtClean="0"/>
              <a:t>Navigation triggers </a:t>
            </a:r>
            <a:r>
              <a:rPr lang="en-US" dirty="0" err="1" smtClean="0"/>
              <a:t>DynamicControl</a:t>
            </a:r>
            <a:r>
              <a:rPr lang="en-US" dirty="0" smtClean="0"/>
              <a:t> with an </a:t>
            </a:r>
            <a:r>
              <a:rPr lang="en-US" dirty="0" err="1" smtClean="0"/>
              <a:t>EventCallBack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LayeredControl</a:t>
            </a:r>
            <a:r>
              <a:rPr lang="en-US" dirty="0" smtClean="0"/>
              <a:t> is free running, but at the same frequency.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15 Jan 2015 </a:t>
            </a:r>
            <a:r>
              <a:rPr lang="en-US" dirty="0" err="1" smtClean="0"/>
              <a:t>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52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GNC Timing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15 Jan 2015 </a:t>
            </a:r>
            <a:r>
              <a:rPr lang="en-US" dirty="0" err="1" smtClean="0"/>
              <a:t>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342" y="1046782"/>
            <a:ext cx="6861257" cy="5301880"/>
          </a:xfrm>
        </p:spPr>
      </p:pic>
    </p:spTree>
    <p:extLst>
      <p:ext uri="{BB962C8B-B14F-4D97-AF65-F5344CB8AC3E}">
        <p14:creationId xmlns:p14="http://schemas.microsoft.com/office/powerpoint/2010/main" val="610140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GNC Timing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15 Jan 2015 </a:t>
            </a:r>
            <a:r>
              <a:rPr lang="en-US" dirty="0" err="1" smtClean="0"/>
              <a:t>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385690" y="1705047"/>
            <a:ext cx="42419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: </a:t>
            </a:r>
            <a:r>
              <a:rPr lang="en-US" sz="1400" dirty="0"/>
              <a:t>### Navigation t = 1421167722.87</a:t>
            </a:r>
          </a:p>
          <a:p>
            <a:r>
              <a:rPr lang="en-US" sz="1400" dirty="0"/>
              <a:t>: ### </a:t>
            </a:r>
            <a:r>
              <a:rPr lang="en-US" sz="1400" dirty="0" err="1"/>
              <a:t>DynamicControl</a:t>
            </a:r>
            <a:r>
              <a:rPr lang="en-US" sz="1400" dirty="0"/>
              <a:t>     t = 1421167722.87</a:t>
            </a:r>
          </a:p>
          <a:p>
            <a:r>
              <a:rPr lang="en-US" sz="1400" dirty="0"/>
              <a:t>: ### </a:t>
            </a:r>
            <a:r>
              <a:rPr lang="en-US" sz="1400" dirty="0" err="1"/>
              <a:t>LayeredControl</a:t>
            </a:r>
            <a:r>
              <a:rPr lang="en-US" sz="1400" dirty="0"/>
              <a:t>            t = 1421167723.06</a:t>
            </a:r>
          </a:p>
          <a:p>
            <a:r>
              <a:rPr lang="en-US" sz="1400" dirty="0"/>
              <a:t>: ### Navigation t = 1421167723.07</a:t>
            </a:r>
          </a:p>
          <a:p>
            <a:r>
              <a:rPr lang="en-US" sz="1400" dirty="0"/>
              <a:t>: ### </a:t>
            </a:r>
            <a:r>
              <a:rPr lang="en-US" sz="1400" dirty="0" err="1"/>
              <a:t>DynamicControl</a:t>
            </a:r>
            <a:r>
              <a:rPr lang="en-US" sz="1400" dirty="0"/>
              <a:t>     t = 1421167723.07</a:t>
            </a:r>
          </a:p>
          <a:p>
            <a:r>
              <a:rPr lang="en-US" sz="1400" dirty="0"/>
              <a:t>: ### </a:t>
            </a:r>
            <a:r>
              <a:rPr lang="en-US" sz="1400" dirty="0" err="1"/>
              <a:t>LayeredControl</a:t>
            </a:r>
            <a:r>
              <a:rPr lang="en-US" sz="1400" dirty="0"/>
              <a:t>            t = 1421167723.26</a:t>
            </a:r>
          </a:p>
          <a:p>
            <a:r>
              <a:rPr lang="en-US" sz="1400" dirty="0"/>
              <a:t>: ### Navigation t = 1421167723.27</a:t>
            </a:r>
          </a:p>
          <a:p>
            <a:r>
              <a:rPr lang="en-US" sz="1400" dirty="0"/>
              <a:t>: ### </a:t>
            </a:r>
            <a:r>
              <a:rPr lang="en-US" sz="1400" dirty="0" err="1"/>
              <a:t>DynamicControl</a:t>
            </a:r>
            <a:r>
              <a:rPr lang="en-US" sz="1400" dirty="0"/>
              <a:t>     t = 1421167723.27</a:t>
            </a:r>
          </a:p>
          <a:p>
            <a:r>
              <a:rPr lang="en-US" sz="1400" dirty="0"/>
              <a:t>: ### </a:t>
            </a:r>
            <a:r>
              <a:rPr lang="en-US" sz="1400" dirty="0" err="1"/>
              <a:t>LayeredControl</a:t>
            </a:r>
            <a:r>
              <a:rPr lang="en-US" sz="1400" dirty="0"/>
              <a:t>            t = 1421167723.46</a:t>
            </a:r>
          </a:p>
          <a:p>
            <a:r>
              <a:rPr lang="en-US" sz="1400" dirty="0"/>
              <a:t>: ### Navigation t = 1421167723.47</a:t>
            </a:r>
          </a:p>
          <a:p>
            <a:r>
              <a:rPr lang="en-US" sz="1400" dirty="0"/>
              <a:t>: ### </a:t>
            </a:r>
            <a:r>
              <a:rPr lang="en-US" sz="1400" dirty="0" err="1"/>
              <a:t>DynamicControl</a:t>
            </a:r>
            <a:r>
              <a:rPr lang="en-US" sz="1400" dirty="0"/>
              <a:t>     t = 1421167723.47</a:t>
            </a:r>
          </a:p>
          <a:p>
            <a:r>
              <a:rPr lang="en-US" sz="1400" dirty="0"/>
              <a:t>: ### </a:t>
            </a:r>
            <a:r>
              <a:rPr lang="en-US" sz="1400" dirty="0" err="1"/>
              <a:t>LayeredControl</a:t>
            </a:r>
            <a:r>
              <a:rPr lang="en-US" sz="1400" dirty="0"/>
              <a:t>            t = </a:t>
            </a:r>
            <a:r>
              <a:rPr lang="en-US" sz="1400" dirty="0" smtClean="0"/>
              <a:t>1421167723.66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86636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GNC Synchronization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15 Jan 2015 </a:t>
            </a:r>
            <a:r>
              <a:rPr lang="en-US" dirty="0" err="1" smtClean="0"/>
              <a:t>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970" y="1204913"/>
            <a:ext cx="6350186" cy="4906962"/>
          </a:xfrm>
        </p:spPr>
      </p:pic>
    </p:spTree>
    <p:extLst>
      <p:ext uri="{BB962C8B-B14F-4D97-AF65-F5344CB8AC3E}">
        <p14:creationId xmlns:p14="http://schemas.microsoft.com/office/powerpoint/2010/main" val="2850330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GNC Synchronization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15 Jan 2015 </a:t>
            </a:r>
            <a:r>
              <a:rPr lang="en-US" dirty="0" err="1" smtClean="0"/>
              <a:t>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4777" y="1328667"/>
            <a:ext cx="5791689" cy="4906962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/>
              <a:t>: </a:t>
            </a:r>
            <a:r>
              <a:rPr lang="en-US" sz="1800" dirty="0"/>
              <a:t>### Navigation t = 1421181198.36</a:t>
            </a:r>
          </a:p>
          <a:p>
            <a:pPr marL="0" indent="0">
              <a:buNone/>
            </a:pPr>
            <a:r>
              <a:rPr lang="en-US" sz="1800" dirty="0"/>
              <a:t>: ### </a:t>
            </a:r>
            <a:r>
              <a:rPr lang="en-US" sz="1800" dirty="0" err="1"/>
              <a:t>LayeredControl</a:t>
            </a:r>
            <a:r>
              <a:rPr lang="en-US" sz="1800" dirty="0"/>
              <a:t>            t = 1421181198.36</a:t>
            </a:r>
          </a:p>
          <a:p>
            <a:pPr marL="0" indent="0">
              <a:buNone/>
            </a:pPr>
            <a:r>
              <a:rPr lang="en-US" sz="1800" dirty="0"/>
              <a:t>: ### </a:t>
            </a:r>
            <a:r>
              <a:rPr lang="en-US" sz="1800" dirty="0" err="1"/>
              <a:t>DynamicControl</a:t>
            </a:r>
            <a:r>
              <a:rPr lang="en-US" sz="1800" dirty="0"/>
              <a:t>     t = 1421181198.36</a:t>
            </a:r>
          </a:p>
          <a:p>
            <a:pPr marL="0" indent="0">
              <a:buNone/>
            </a:pPr>
            <a:r>
              <a:rPr lang="en-US" sz="1800" dirty="0"/>
              <a:t>: ### Simulator                        t = 1421181198.36</a:t>
            </a:r>
          </a:p>
          <a:p>
            <a:pPr marL="0" indent="0">
              <a:buNone/>
            </a:pPr>
            <a:r>
              <a:rPr lang="en-US" sz="1800" dirty="0"/>
              <a:t>: ### Navigation t = 1421181198.56</a:t>
            </a:r>
          </a:p>
          <a:p>
            <a:pPr marL="0" indent="0">
              <a:buNone/>
            </a:pPr>
            <a:r>
              <a:rPr lang="en-US" sz="1800" dirty="0"/>
              <a:t>: ### </a:t>
            </a:r>
            <a:r>
              <a:rPr lang="en-US" sz="1800" dirty="0" err="1"/>
              <a:t>LayeredControl</a:t>
            </a:r>
            <a:r>
              <a:rPr lang="en-US" sz="1800" dirty="0"/>
              <a:t>            t = 1421181198.56</a:t>
            </a:r>
          </a:p>
          <a:p>
            <a:pPr marL="0" indent="0">
              <a:buNone/>
            </a:pPr>
            <a:r>
              <a:rPr lang="en-US" sz="1800" dirty="0"/>
              <a:t>: ### </a:t>
            </a:r>
            <a:r>
              <a:rPr lang="en-US" sz="1800" dirty="0" err="1"/>
              <a:t>DynamicControl</a:t>
            </a:r>
            <a:r>
              <a:rPr lang="en-US" sz="1800" dirty="0"/>
              <a:t>     t = 1421181198.56</a:t>
            </a:r>
          </a:p>
          <a:p>
            <a:pPr marL="0" indent="0">
              <a:buNone/>
            </a:pPr>
            <a:r>
              <a:rPr lang="en-US" sz="1800" dirty="0"/>
              <a:t>: ### Simulator                        t = 1421181198.56</a:t>
            </a:r>
          </a:p>
          <a:p>
            <a:pPr marL="0" indent="0">
              <a:buNone/>
            </a:pPr>
            <a:r>
              <a:rPr lang="en-US" sz="1800" dirty="0"/>
              <a:t>: ### Navigation t = 1421181198.76</a:t>
            </a:r>
          </a:p>
          <a:p>
            <a:pPr marL="0" indent="0">
              <a:buNone/>
            </a:pPr>
            <a:r>
              <a:rPr lang="en-US" sz="1800" dirty="0"/>
              <a:t>: ### </a:t>
            </a:r>
            <a:r>
              <a:rPr lang="en-US" sz="1800" dirty="0" err="1"/>
              <a:t>LayeredControl</a:t>
            </a:r>
            <a:r>
              <a:rPr lang="en-US" sz="1800" dirty="0"/>
              <a:t>            t = 1421181198.76</a:t>
            </a:r>
          </a:p>
          <a:p>
            <a:pPr marL="0" indent="0">
              <a:buNone/>
            </a:pPr>
            <a:r>
              <a:rPr lang="en-US" sz="1800" dirty="0"/>
              <a:t>: ### </a:t>
            </a:r>
            <a:r>
              <a:rPr lang="en-US" sz="1800" dirty="0" err="1"/>
              <a:t>DynamicControl</a:t>
            </a:r>
            <a:r>
              <a:rPr lang="en-US" sz="1800" dirty="0"/>
              <a:t>     t = 1421181198.76</a:t>
            </a:r>
          </a:p>
          <a:p>
            <a:pPr marL="0" indent="0">
              <a:buNone/>
            </a:pPr>
            <a:r>
              <a:rPr lang="en-US" sz="1800" dirty="0"/>
              <a:t>: ### Simulator                        t = 1421181198.76</a:t>
            </a:r>
          </a:p>
          <a:p>
            <a:pPr marL="0" indent="0">
              <a:buNone/>
            </a:pPr>
            <a:r>
              <a:rPr lang="en-US" sz="1800" dirty="0"/>
              <a:t>: ### Navigation t = 1421181198.96</a:t>
            </a:r>
          </a:p>
          <a:p>
            <a:pPr marL="0" indent="0">
              <a:buNone/>
            </a:pPr>
            <a:r>
              <a:rPr lang="en-US" sz="1800" dirty="0"/>
              <a:t>: ### </a:t>
            </a:r>
            <a:r>
              <a:rPr lang="en-US" sz="1800" dirty="0" err="1"/>
              <a:t>LayeredControl</a:t>
            </a:r>
            <a:r>
              <a:rPr lang="en-US" sz="1800" dirty="0"/>
              <a:t>            t = 1421181198.96</a:t>
            </a:r>
          </a:p>
          <a:p>
            <a:pPr marL="0" indent="0">
              <a:buNone/>
            </a:pPr>
            <a:r>
              <a:rPr lang="en-US" sz="1800" dirty="0"/>
              <a:t>: ### </a:t>
            </a:r>
            <a:r>
              <a:rPr lang="en-US" sz="1800" dirty="0" err="1"/>
              <a:t>DynamicControl</a:t>
            </a:r>
            <a:r>
              <a:rPr lang="en-US" sz="1800" dirty="0"/>
              <a:t>     t = 1421181198.96</a:t>
            </a:r>
          </a:p>
          <a:p>
            <a:pPr marL="0" indent="0">
              <a:buNone/>
            </a:pPr>
            <a:r>
              <a:rPr lang="en-US" sz="1800" dirty="0"/>
              <a:t>: ### Simulator                        t = </a:t>
            </a:r>
            <a:r>
              <a:rPr lang="en-US" sz="1800" dirty="0" smtClean="0"/>
              <a:t>1421181198.96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765524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128802</TotalTime>
  <Words>236</Words>
  <Application>Microsoft Office PowerPoint</Application>
  <PresentationFormat>On-screen Show (4:3)</PresentationFormat>
  <Paragraphs>46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Blank Presentation</vt:lpstr>
      <vt:lpstr>GNC Timing</vt:lpstr>
      <vt:lpstr>Existing GNC Timing</vt:lpstr>
      <vt:lpstr>Existing GNC Timing</vt:lpstr>
      <vt:lpstr>Proposed GNC Synchronization</vt:lpstr>
      <vt:lpstr>Proposed GNC Synchronization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ALTEX Tailcone Review</dc:title>
  <dc:creator>mbari393</dc:creator>
  <cp:lastModifiedBy>stanley</cp:lastModifiedBy>
  <cp:revision>538</cp:revision>
  <cp:lastPrinted>2014-06-17T16:55:06Z</cp:lastPrinted>
  <dcterms:created xsi:type="dcterms:W3CDTF">1999-03-09T18:20:42Z</dcterms:created>
  <dcterms:modified xsi:type="dcterms:W3CDTF">2015-01-15T00:04:52Z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>rob@mbari.org</vt:lpwstr>
  </property>
  <property fmtid="{D5CDD505-2E9C-101B-9397-08002B2CF9AE}" pid="8" name="HomePage">
    <vt:lpwstr>www.mbari.org/~rob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D:\RobWeb\pdrhtml</vt:lpwstr>
  </property>
</Properties>
</file>