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39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27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9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166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75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711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185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04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77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19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30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7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00068-A772-4C33-8EB5-D94FDEEAD847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68F87-DD9D-4A1D-9DE8-0F0A6C064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66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82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Alana Sherman</dc:creator>
  <cp:lastModifiedBy>Alana Sherman</cp:lastModifiedBy>
  <cp:revision>1</cp:revision>
  <dcterms:created xsi:type="dcterms:W3CDTF">2017-10-11T18:17:10Z</dcterms:created>
  <dcterms:modified xsi:type="dcterms:W3CDTF">2017-10-11T18:18:33Z</dcterms:modified>
</cp:coreProperties>
</file>