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mov" ContentType="video/unknown"/>
  <Default Extension="tif" ContentType="image/t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2"/>
    <p:sldId id="257" r:id="rId3"/>
    <p:sldId id="258" r:id="rId4"/>
  </p:sldIdLst>
  <p:sldSz cx="13004800" cy="9753600"/>
  <p:notesSz cx="6858000" cy="9144000"/>
  <p:defaultTextStyle>
    <a:lvl1pPr algn="ctr" defTabSz="584200">
      <a:defRPr sz="4200">
        <a:latin typeface="+mn-lt"/>
        <a:ea typeface="+mn-ea"/>
        <a:cs typeface="+mn-cs"/>
        <a:sym typeface="Gill Sans"/>
      </a:defRPr>
    </a:lvl1pPr>
    <a:lvl2pPr indent="342900" algn="ctr" defTabSz="584200">
      <a:defRPr sz="4200">
        <a:latin typeface="+mn-lt"/>
        <a:ea typeface="+mn-ea"/>
        <a:cs typeface="+mn-cs"/>
        <a:sym typeface="Gill Sans"/>
      </a:defRPr>
    </a:lvl2pPr>
    <a:lvl3pPr indent="685800" algn="ctr" defTabSz="584200">
      <a:defRPr sz="4200">
        <a:latin typeface="+mn-lt"/>
        <a:ea typeface="+mn-ea"/>
        <a:cs typeface="+mn-cs"/>
        <a:sym typeface="Gill Sans"/>
      </a:defRPr>
    </a:lvl3pPr>
    <a:lvl4pPr indent="1028700" algn="ctr" defTabSz="584200">
      <a:defRPr sz="4200">
        <a:latin typeface="+mn-lt"/>
        <a:ea typeface="+mn-ea"/>
        <a:cs typeface="+mn-cs"/>
        <a:sym typeface="Gill Sans"/>
      </a:defRPr>
    </a:lvl4pPr>
    <a:lvl5pPr indent="1371600" algn="ctr" defTabSz="584200">
      <a:defRPr sz="4200">
        <a:latin typeface="+mn-lt"/>
        <a:ea typeface="+mn-ea"/>
        <a:cs typeface="+mn-cs"/>
        <a:sym typeface="Gill Sans"/>
      </a:defRPr>
    </a:lvl5pPr>
    <a:lvl6pPr indent="1714500" algn="ctr" defTabSz="584200">
      <a:defRPr sz="4200">
        <a:latin typeface="+mn-lt"/>
        <a:ea typeface="+mn-ea"/>
        <a:cs typeface="+mn-cs"/>
        <a:sym typeface="Gill Sans"/>
      </a:defRPr>
    </a:lvl6pPr>
    <a:lvl7pPr indent="2057400" algn="ctr" defTabSz="584200">
      <a:defRPr sz="4200">
        <a:latin typeface="+mn-lt"/>
        <a:ea typeface="+mn-ea"/>
        <a:cs typeface="+mn-cs"/>
        <a:sym typeface="Gill Sans"/>
      </a:defRPr>
    </a:lvl7pPr>
    <a:lvl8pPr indent="2400300" algn="ctr" defTabSz="584200">
      <a:defRPr sz="4200">
        <a:latin typeface="+mn-lt"/>
        <a:ea typeface="+mn-ea"/>
        <a:cs typeface="+mn-cs"/>
        <a:sym typeface="Gill Sans"/>
      </a:defRPr>
    </a:lvl8pPr>
    <a:lvl9pPr indent="2743200" algn="ctr" defTabSz="584200">
      <a:defRPr sz="4200">
        <a:latin typeface="+mn-lt"/>
        <a:ea typeface="+mn-ea"/>
        <a:cs typeface="+mn-cs"/>
        <a:sym typeface="Gill San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a:font>
          <a:latin typeface="Helvetica Light"/>
          <a:ea typeface="Helvetica Light"/>
          <a:cs typeface="Helvetica Light"/>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a:font>
          <a:latin typeface="Helvetica Light"/>
          <a:ea typeface="Helvetica Light"/>
          <a:cs typeface="Helvetica Light"/>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a:font>
          <a:latin typeface="Helvetica Light"/>
          <a:ea typeface="Helvetica Light"/>
          <a:cs typeface="Helvetica Light"/>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a:font>
          <a:latin typeface="Helvetica Light"/>
          <a:ea typeface="Helvetica Light"/>
          <a:cs typeface="Helvetica Light"/>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a:font>
          <a:latin typeface="Helvetica Light"/>
          <a:ea typeface="Helvetica Light"/>
          <a:cs typeface="Helvetica Light"/>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a:font>
          <a:latin typeface="Helvetica Light"/>
          <a:ea typeface="Helvetica Light"/>
          <a:cs typeface="Helvetica Light"/>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a:font>
          <a:latin typeface="Helvetica Light"/>
          <a:ea typeface="Helvetica Light"/>
          <a:cs typeface="Helvetica Light"/>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a:font>
          <a:latin typeface="Helvetica Light"/>
          <a:ea typeface="Helvetica Light"/>
          <a:cs typeface="Helvetica Light"/>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a:font>
          <a:latin typeface="Helvetica Light"/>
          <a:ea typeface="Helvetica Light"/>
          <a:cs typeface="Helvetica Light"/>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a:font>
          <a:latin typeface="Helvetica Light"/>
          <a:ea typeface="Helvetica Light"/>
          <a:cs typeface="Helvetica Light"/>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a:font>
          <a:latin typeface="Helvetica Light"/>
          <a:ea typeface="Helvetica Light"/>
          <a:cs typeface="Helvetica Light"/>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8F44A2F1-9E1F-4B54-A3A2-5F16C0AD49E2}" styleName="">
    <a:tblBg/>
    <a:wholeTbl>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C5C7C9">
              <a:alpha val="30000"/>
            </a:srgbClr>
          </a:solidFill>
        </a:fill>
      </a:tcStyle>
    </a:band2H>
    <a:firstCol>
      <a:tcTxStyle b="off" i="off">
        <a:fontRef idx="min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tcStyle>
    </a:firstCol>
    <a:lastRow>
      <a:tcTxStyle b="off" i="off">
        <a:fontRef idx="min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tcStyle>
    </a:lastRow>
    <a:firstRow>
      <a:tcTxStyle b="off" i="off">
        <a:fontRef idx="min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3" d="100"/>
          <a:sy n="93" d="100"/>
        </p:scale>
        <p:origin x="-520" y="-120"/>
      </p:cViewPr>
      <p:guideLst>
        <p:guide orient="horz" pos="3072"/>
        <p:guide pos="409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5" name="Shape 45"/>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46" name="Shape 46"/>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208319168"/>
      </p:ext>
    </p:extLst>
  </p:cSld>
  <p:clrMap bg1="lt1" tx1="dk1" bg2="lt2" tx2="dk2" accent1="accent1" accent2="accent2" accent3="accent3" accent4="accent4" accent5="accent5" accent6="accent6" hlink="hlink" folHlink="folHlink"/>
  <p:notesStyle>
    <a:lvl1pPr defTabSz="457200">
      <a:defRPr sz="2200">
        <a:latin typeface="Lucida Grande"/>
        <a:ea typeface="Lucida Grande"/>
        <a:cs typeface="Lucida Grande"/>
        <a:sym typeface="Lucida Grande"/>
      </a:defRPr>
    </a:lvl1pPr>
    <a:lvl2pPr indent="228600" defTabSz="457200">
      <a:defRPr sz="2200">
        <a:latin typeface="Lucida Grande"/>
        <a:ea typeface="Lucida Grande"/>
        <a:cs typeface="Lucida Grande"/>
        <a:sym typeface="Lucida Grande"/>
      </a:defRPr>
    </a:lvl2pPr>
    <a:lvl3pPr indent="457200" defTabSz="457200">
      <a:defRPr sz="2200">
        <a:latin typeface="Lucida Grande"/>
        <a:ea typeface="Lucida Grande"/>
        <a:cs typeface="Lucida Grande"/>
        <a:sym typeface="Lucida Grande"/>
      </a:defRPr>
    </a:lvl3pPr>
    <a:lvl4pPr indent="685800" defTabSz="457200">
      <a:defRPr sz="2200">
        <a:latin typeface="Lucida Grande"/>
        <a:ea typeface="Lucida Grande"/>
        <a:cs typeface="Lucida Grande"/>
        <a:sym typeface="Lucida Grande"/>
      </a:defRPr>
    </a:lvl4pPr>
    <a:lvl5pPr indent="914400" defTabSz="457200">
      <a:defRPr sz="2200">
        <a:latin typeface="Lucida Grande"/>
        <a:ea typeface="Lucida Grande"/>
        <a:cs typeface="Lucida Grande"/>
        <a:sym typeface="Lucida Grande"/>
      </a:defRPr>
    </a:lvl5pPr>
    <a:lvl6pPr indent="1143000" defTabSz="457200">
      <a:defRPr sz="2200">
        <a:latin typeface="Lucida Grande"/>
        <a:ea typeface="Lucida Grande"/>
        <a:cs typeface="Lucida Grande"/>
        <a:sym typeface="Lucida Grande"/>
      </a:defRPr>
    </a:lvl6pPr>
    <a:lvl7pPr indent="1371600" defTabSz="457200">
      <a:defRPr sz="2200">
        <a:latin typeface="Lucida Grande"/>
        <a:ea typeface="Lucida Grande"/>
        <a:cs typeface="Lucida Grande"/>
        <a:sym typeface="Lucida Grande"/>
      </a:defRPr>
    </a:lvl7pPr>
    <a:lvl8pPr indent="1600200" defTabSz="457200">
      <a:defRPr sz="2200">
        <a:latin typeface="Lucida Grande"/>
        <a:ea typeface="Lucida Grande"/>
        <a:cs typeface="Lucida Grande"/>
        <a:sym typeface="Lucida Grande"/>
      </a:defRPr>
    </a:lvl8pPr>
    <a:lvl9pPr indent="1828800" defTabSz="45720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Shape 73"/>
          <p:cNvSpPr>
            <a:spLocks noGrp="1" noRot="1" noChangeAspect="1"/>
          </p:cNvSpPr>
          <p:nvPr>
            <p:ph type="sldImg"/>
          </p:nvPr>
        </p:nvSpPr>
        <p:spPr>
          <a:prstGeom prst="rect">
            <a:avLst/>
          </a:prstGeom>
        </p:spPr>
        <p:txBody>
          <a:bodyPr/>
          <a:lstStyle/>
          <a:p>
            <a:pPr lvl="0"/>
            <a:endParaRPr/>
          </a:p>
        </p:txBody>
      </p:sp>
      <p:sp>
        <p:nvSpPr>
          <p:cNvPr id="74" name="Shape 74"/>
          <p:cNvSpPr>
            <a:spLocks noGrp="1"/>
          </p:cNvSpPr>
          <p:nvPr>
            <p:ph type="body" sz="quarter" idx="1"/>
          </p:nvPr>
        </p:nvSpPr>
        <p:spPr>
          <a:prstGeom prst="rect">
            <a:avLst/>
          </a:prstGeom>
        </p:spPr>
        <p:txBody>
          <a:bodyPr/>
          <a:lstStyle/>
          <a:p>
            <a:pPr lvl="0">
              <a:defRPr sz="1800"/>
            </a:pPr>
            <a:r>
              <a:rPr sz="2200"/>
              <a:t>-Laser housing deployed on swing arm</a:t>
            </a:r>
          </a:p>
          <a:p>
            <a:pPr lvl="0">
              <a:defRPr sz="1800"/>
            </a:pPr>
            <a:r>
              <a:rPr sz="2200"/>
              <a:t>-Port manipulator and flange maintain laser position</a:t>
            </a:r>
          </a:p>
          <a:p>
            <a:pPr lvl="0">
              <a:defRPr sz="1800"/>
            </a:pPr>
            <a:r>
              <a:rPr sz="2200"/>
              <a:t>-Particle fields imaged by ROV science camera</a:t>
            </a:r>
          </a:p>
          <a:p>
            <a:pPr lvl="0">
              <a:defRPr sz="1800"/>
            </a:pPr>
            <a:r>
              <a:rPr sz="2200"/>
              <a:t>-mount and operate DeepPIV components to minimize hydrodynamic disturbance of ROV: deploy off swing arm using MBARI mode</a:t>
            </a:r>
          </a:p>
          <a:p>
            <a:pPr lvl="0">
              <a:defRPr sz="1800"/>
            </a:pPr>
            <a:r>
              <a:rPr sz="2200"/>
              <a:t>-maintain position relative to target for 5 sec durations using JellyTrack control algorithm developed by Steve Rock’s research group at Stanford University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Shape 90"/>
          <p:cNvSpPr>
            <a:spLocks noGrp="1" noRot="1" noChangeAspect="1"/>
          </p:cNvSpPr>
          <p:nvPr>
            <p:ph type="sldImg"/>
          </p:nvPr>
        </p:nvSpPr>
        <p:spPr>
          <a:prstGeom prst="rect">
            <a:avLst/>
          </a:prstGeom>
        </p:spPr>
        <p:txBody>
          <a:bodyPr/>
          <a:lstStyle/>
          <a:p>
            <a:pPr lvl="0"/>
            <a:endParaRPr/>
          </a:p>
        </p:txBody>
      </p:sp>
      <p:sp>
        <p:nvSpPr>
          <p:cNvPr id="91" name="Shape 91"/>
          <p:cNvSpPr>
            <a:spLocks noGrp="1"/>
          </p:cNvSpPr>
          <p:nvPr>
            <p:ph type="body" sz="quarter" idx="1"/>
          </p:nvPr>
        </p:nvSpPr>
        <p:spPr>
          <a:prstGeom prst="rect">
            <a:avLst/>
          </a:prstGeom>
        </p:spPr>
        <p:txBody>
          <a:bodyPr/>
          <a:lstStyle/>
          <a:p>
            <a:pPr lvl="0">
              <a:defRPr sz="1800"/>
            </a:pPr>
            <a:r>
              <a:rPr sz="2200"/>
              <a:t>-starting with the primary and secondary initial targets, followed by general applications that may interest others at MBARI to expand the applicability of Deep PIV technology</a:t>
            </a:r>
          </a:p>
          <a:p>
            <a:pPr lvl="0">
              <a:defRPr sz="1800"/>
            </a:pPr>
            <a:r>
              <a:rPr sz="2200"/>
              <a:t>-larvaceans are an important invertebrate to Monterey Bay and other ocean environments; during feeding, animals create giant houses comprised of mucus nets/meshes that serve to filter prey and particulate from the water column during feeding; once filters become clogged, animals abandon houses which later significantly contribute to carbon flux in the oceans; know little about the flow structure in the houses; can measure volume flux and clearance/filtration rates in situ to quantify fluxes in the ocean directly</a:t>
            </a:r>
          </a:p>
          <a:p>
            <a:pPr lvl="0">
              <a:defRPr sz="1800"/>
            </a:pPr>
            <a:r>
              <a:rPr sz="2200"/>
              <a:t>-siphonophores found throughout the water column; possess nectophores of different sizes, arrays, etc, that provide propulsion without any significant change in body morphology to change directions, reverse, etc. - exceptional in the animal kingdom; coordination of jet propulsion? thrust production at small size scale? relationship between nectophore arrangement and size and vertical distribution or swimming ability?</a:t>
            </a:r>
          </a:p>
          <a:p>
            <a:pPr lvl="0">
              <a:defRPr sz="1800"/>
            </a:pPr>
            <a:r>
              <a:rPr sz="2200"/>
              <a:t>-measurements can also be conducted in the benthic boundary layer to determine how fluid-structure interactions affect feeding and reproduction of benthic organisms; can also measure flow rates and volume flux directly of sponges, cold seeps, diffuse vents, and potentially hydrothermal vents; marine snow concentrations, etc.</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1270000" y="1638300"/>
            <a:ext cx="10464800" cy="3302000"/>
          </a:xfrm>
          <a:prstGeom prst="rect">
            <a:avLst/>
          </a:prstGeom>
        </p:spPr>
        <p:txBody>
          <a:bodyPr lIns="0" tIns="0" rIns="0" bIns="0" anchor="b"/>
          <a:lstStyle>
            <a:lvl1pPr>
              <a:defRPr sz="8400"/>
            </a:lvl1pPr>
          </a:lstStyle>
          <a:p>
            <a:pPr lvl="0">
              <a:defRPr sz="1800"/>
            </a:pPr>
            <a:r>
              <a:rPr sz="8400"/>
              <a:t>Title Text</a:t>
            </a:r>
          </a:p>
        </p:txBody>
      </p:sp>
      <p:sp>
        <p:nvSpPr>
          <p:cNvPr id="6" name="Shape 6"/>
          <p:cNvSpPr>
            <a:spLocks noGrp="1"/>
          </p:cNvSpPr>
          <p:nvPr>
            <p:ph type="body" idx="1"/>
          </p:nvPr>
        </p:nvSpPr>
        <p:spPr>
          <a:xfrm>
            <a:off x="1270000" y="5029200"/>
            <a:ext cx="10464800" cy="1130300"/>
          </a:xfrm>
          <a:prstGeom prst="rect">
            <a:avLst/>
          </a:prstGeom>
        </p:spPr>
        <p:txBody>
          <a:bodyPr lIns="0" tIns="0" rIns="0" bIns="0"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lvl="0">
              <a:defRPr sz="1800"/>
            </a:pPr>
            <a:r>
              <a:rPr sz="3600"/>
              <a:t>Body Level One</a:t>
            </a:r>
          </a:p>
          <a:p>
            <a:pPr lvl="1">
              <a:defRPr sz="1800"/>
            </a:pPr>
            <a:r>
              <a:rPr sz="3600"/>
              <a:t>Body Level Two</a:t>
            </a:r>
          </a:p>
          <a:p>
            <a:pPr lvl="2">
              <a:defRPr sz="1800"/>
            </a:pPr>
            <a:r>
              <a:rPr sz="3600"/>
              <a:t>Body Level Three</a:t>
            </a:r>
          </a:p>
          <a:p>
            <a:pPr lvl="3">
              <a:defRPr sz="1800"/>
            </a:pPr>
            <a:r>
              <a:rPr sz="3600"/>
              <a:t>Body Level Four</a:t>
            </a:r>
          </a:p>
          <a:p>
            <a:pPr lvl="4">
              <a:defRPr sz="1800"/>
            </a:pPr>
            <a:r>
              <a:rPr sz="3600"/>
              <a:t>Body Level Five</a:t>
            </a:r>
          </a:p>
        </p:txBody>
      </p:sp>
    </p:spTree>
  </p:cSld>
  <p:clrMapOvr>
    <a:masterClrMapping/>
  </p:clrMapOvr>
  <p:transition xmlns:p14="http://schemas.microsoft.com/office/powerpoint/2010/mai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25" name="Shape 25"/>
          <p:cNvSpPr>
            <a:spLocks noGrp="1"/>
          </p:cNvSpPr>
          <p:nvPr>
            <p:ph type="title"/>
          </p:nvPr>
        </p:nvSpPr>
        <p:spPr>
          <a:xfrm>
            <a:off x="635000" y="1409700"/>
            <a:ext cx="5867400" cy="3302000"/>
          </a:xfrm>
          <a:prstGeom prst="rect">
            <a:avLst/>
          </a:prstGeom>
        </p:spPr>
        <p:txBody>
          <a:bodyPr lIns="0" tIns="0" rIns="0" bIns="0" anchor="b"/>
          <a:lstStyle>
            <a:lvl1pPr>
              <a:defRPr sz="7000"/>
            </a:lvl1pPr>
          </a:lstStyle>
          <a:p>
            <a:pPr lvl="0">
              <a:defRPr sz="1800"/>
            </a:pPr>
            <a:r>
              <a:rPr sz="7000"/>
              <a:t>Title Text</a:t>
            </a:r>
          </a:p>
        </p:txBody>
      </p:sp>
      <p:sp>
        <p:nvSpPr>
          <p:cNvPr id="26" name="Shape 26"/>
          <p:cNvSpPr>
            <a:spLocks noGrp="1"/>
          </p:cNvSpPr>
          <p:nvPr>
            <p:ph type="body" idx="1"/>
          </p:nvPr>
        </p:nvSpPr>
        <p:spPr>
          <a:xfrm>
            <a:off x="635000" y="4787900"/>
            <a:ext cx="5867400" cy="3302000"/>
          </a:xfrm>
          <a:prstGeom prst="rect">
            <a:avLst/>
          </a:prstGeom>
        </p:spPr>
        <p:txBody>
          <a:bodyPr lIns="0" tIns="0" rIns="0" bIns="0" anchor="t"/>
          <a:lstStyle>
            <a:lvl1pPr marL="0" indent="0" algn="ctr">
              <a:spcBef>
                <a:spcPts val="0"/>
              </a:spcBef>
              <a:buSzTx/>
              <a:buNone/>
              <a:defRPr sz="3400"/>
            </a:lvl1pPr>
            <a:lvl2pPr marL="0" indent="0" algn="ctr">
              <a:spcBef>
                <a:spcPts val="0"/>
              </a:spcBef>
              <a:buSzTx/>
              <a:buNone/>
              <a:defRPr sz="3400"/>
            </a:lvl2pPr>
            <a:lvl3pPr marL="0" indent="0" algn="ctr">
              <a:spcBef>
                <a:spcPts val="0"/>
              </a:spcBef>
              <a:buSzTx/>
              <a:buNone/>
              <a:defRPr sz="3400"/>
            </a:lvl3pPr>
            <a:lvl4pPr marL="0" indent="0" algn="ctr">
              <a:spcBef>
                <a:spcPts val="0"/>
              </a:spcBef>
              <a:buSzTx/>
              <a:buNone/>
              <a:defRPr sz="3400"/>
            </a:lvl4pPr>
            <a:lvl5pPr marL="0" indent="0" algn="ctr">
              <a:spcBef>
                <a:spcPts val="0"/>
              </a:spcBef>
              <a:buSzTx/>
              <a:buNone/>
              <a:defRPr sz="3400"/>
            </a:lvl5pPr>
          </a:lstStyle>
          <a:p>
            <a:pPr lvl="0">
              <a:defRPr sz="1800"/>
            </a:pPr>
            <a:r>
              <a:rPr sz="3400"/>
              <a:t>Body Level One</a:t>
            </a:r>
          </a:p>
          <a:p>
            <a:pPr lvl="1">
              <a:defRPr sz="1800"/>
            </a:pPr>
            <a:r>
              <a:rPr sz="3400"/>
              <a:t>Body Level Two</a:t>
            </a:r>
          </a:p>
          <a:p>
            <a:pPr lvl="2">
              <a:defRPr sz="1800"/>
            </a:pPr>
            <a:r>
              <a:rPr sz="3400"/>
              <a:t>Body Level Three</a:t>
            </a:r>
          </a:p>
          <a:p>
            <a:pPr lvl="3">
              <a:defRPr sz="1800"/>
            </a:pPr>
            <a:r>
              <a:rPr sz="3400"/>
              <a:t>Body Level Four</a:t>
            </a:r>
          </a:p>
          <a:p>
            <a:pPr lvl="4">
              <a:defRPr sz="1800"/>
            </a:pPr>
            <a:r>
              <a:rPr sz="3400"/>
              <a:t>Body Level Five</a:t>
            </a:r>
          </a:p>
        </p:txBody>
      </p:sp>
    </p:spTree>
  </p:cSld>
  <p:clrMapOvr>
    <a:masterClrMapping/>
  </p:clrMapOvr>
  <p:transition xmlns:p14="http://schemas.microsoft.com/office/powerpoint/2010/mai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 Vertical Reflection">
    <p:spTree>
      <p:nvGrpSpPr>
        <p:cNvPr id="1" name=""/>
        <p:cNvGrpSpPr/>
        <p:nvPr/>
      </p:nvGrpSpPr>
      <p:grpSpPr>
        <a:xfrm>
          <a:off x="0" y="0"/>
          <a:ext cx="0" cy="0"/>
          <a:chOff x="0" y="0"/>
          <a:chExt cx="0" cy="0"/>
        </a:xfrm>
      </p:grpSpPr>
      <p:sp>
        <p:nvSpPr>
          <p:cNvPr id="28" name="Shape 28"/>
          <p:cNvSpPr>
            <a:spLocks noGrp="1"/>
          </p:cNvSpPr>
          <p:nvPr>
            <p:ph type="title"/>
          </p:nvPr>
        </p:nvSpPr>
        <p:spPr>
          <a:xfrm>
            <a:off x="635000" y="1409700"/>
            <a:ext cx="5867400" cy="3302000"/>
          </a:xfrm>
          <a:prstGeom prst="rect">
            <a:avLst/>
          </a:prstGeom>
        </p:spPr>
        <p:txBody>
          <a:bodyPr lIns="0" tIns="0" rIns="0" bIns="0" anchor="b"/>
          <a:lstStyle>
            <a:lvl1pPr>
              <a:defRPr sz="7000"/>
            </a:lvl1pPr>
          </a:lstStyle>
          <a:p>
            <a:pPr lvl="0">
              <a:defRPr sz="1800"/>
            </a:pPr>
            <a:r>
              <a:rPr sz="7000"/>
              <a:t>Title Text</a:t>
            </a:r>
          </a:p>
        </p:txBody>
      </p:sp>
      <p:sp>
        <p:nvSpPr>
          <p:cNvPr id="29" name="Shape 29"/>
          <p:cNvSpPr>
            <a:spLocks noGrp="1"/>
          </p:cNvSpPr>
          <p:nvPr>
            <p:ph type="body" idx="1"/>
          </p:nvPr>
        </p:nvSpPr>
        <p:spPr>
          <a:xfrm>
            <a:off x="635000" y="4787900"/>
            <a:ext cx="5867400" cy="3302000"/>
          </a:xfrm>
          <a:prstGeom prst="rect">
            <a:avLst/>
          </a:prstGeom>
        </p:spPr>
        <p:txBody>
          <a:bodyPr lIns="0" tIns="0" rIns="0" bIns="0" anchor="t"/>
          <a:lstStyle>
            <a:lvl1pPr marL="0" indent="0" algn="ctr">
              <a:spcBef>
                <a:spcPts val="0"/>
              </a:spcBef>
              <a:buSzTx/>
              <a:buNone/>
              <a:defRPr sz="3400"/>
            </a:lvl1pPr>
            <a:lvl2pPr marL="0" indent="0" algn="ctr">
              <a:spcBef>
                <a:spcPts val="0"/>
              </a:spcBef>
              <a:buSzTx/>
              <a:buNone/>
              <a:defRPr sz="3400"/>
            </a:lvl2pPr>
            <a:lvl3pPr marL="0" indent="0" algn="ctr">
              <a:spcBef>
                <a:spcPts val="0"/>
              </a:spcBef>
              <a:buSzTx/>
              <a:buNone/>
              <a:defRPr sz="3400"/>
            </a:lvl3pPr>
            <a:lvl4pPr marL="0" indent="0" algn="ctr">
              <a:spcBef>
                <a:spcPts val="0"/>
              </a:spcBef>
              <a:buSzTx/>
              <a:buNone/>
              <a:defRPr sz="3400"/>
            </a:lvl4pPr>
            <a:lvl5pPr marL="0" indent="0" algn="ctr">
              <a:spcBef>
                <a:spcPts val="0"/>
              </a:spcBef>
              <a:buSzTx/>
              <a:buNone/>
              <a:defRPr sz="3400"/>
            </a:lvl5pPr>
          </a:lstStyle>
          <a:p>
            <a:pPr lvl="0">
              <a:defRPr sz="1800"/>
            </a:pPr>
            <a:r>
              <a:rPr sz="3400"/>
              <a:t>Body Level One</a:t>
            </a:r>
          </a:p>
          <a:p>
            <a:pPr lvl="1">
              <a:defRPr sz="1800"/>
            </a:pPr>
            <a:r>
              <a:rPr sz="3400"/>
              <a:t>Body Level Two</a:t>
            </a:r>
          </a:p>
          <a:p>
            <a:pPr lvl="2">
              <a:defRPr sz="1800"/>
            </a:pPr>
            <a:r>
              <a:rPr sz="3400"/>
              <a:t>Body Level Three</a:t>
            </a:r>
          </a:p>
          <a:p>
            <a:pPr lvl="3">
              <a:defRPr sz="1800"/>
            </a:pPr>
            <a:r>
              <a:rPr sz="3400"/>
              <a:t>Body Level Four</a:t>
            </a:r>
          </a:p>
          <a:p>
            <a:pPr lvl="4">
              <a:defRPr sz="1800"/>
            </a:pPr>
            <a:r>
              <a:rPr sz="3400"/>
              <a:t>Body Level Five</a:t>
            </a:r>
          </a:p>
        </p:txBody>
      </p:sp>
    </p:spTree>
  </p:cSld>
  <p:clrMapOvr>
    <a:masterClrMapping/>
  </p:clrMapOvr>
  <p:transition xmlns:p14="http://schemas.microsoft.com/office/powerpoint/2010/mai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31" name="Shape 31"/>
          <p:cNvSpPr>
            <a:spLocks noGrp="1"/>
          </p:cNvSpPr>
          <p:nvPr>
            <p:ph type="title"/>
          </p:nvPr>
        </p:nvSpPr>
        <p:spPr>
          <a:xfrm>
            <a:off x="1270000" y="254000"/>
            <a:ext cx="10464800" cy="2438400"/>
          </a:xfrm>
          <a:prstGeom prst="rect">
            <a:avLst/>
          </a:prstGeom>
        </p:spPr>
        <p:txBody>
          <a:bodyPr/>
          <a:lstStyle>
            <a:lvl1pPr>
              <a:defRPr sz="8400"/>
            </a:lvl1pPr>
          </a:lstStyle>
          <a:p>
            <a:pPr lvl="0">
              <a:defRPr sz="1800"/>
            </a:pPr>
            <a:r>
              <a:rPr sz="8400"/>
              <a:t>Title Text</a:t>
            </a:r>
          </a:p>
        </p:txBody>
      </p:sp>
      <p:sp>
        <p:nvSpPr>
          <p:cNvPr id="32" name="Shape 32"/>
          <p:cNvSpPr>
            <a:spLocks noGrp="1"/>
          </p:cNvSpPr>
          <p:nvPr>
            <p:ph type="body" idx="1"/>
          </p:nvPr>
        </p:nvSpPr>
        <p:spPr>
          <a:xfrm>
            <a:off x="1270000" y="2768600"/>
            <a:ext cx="5041900" cy="5715000"/>
          </a:xfrm>
          <a:prstGeom prst="rect">
            <a:avLst/>
          </a:prstGeom>
        </p:spPr>
        <p:txBody>
          <a:bodyPr/>
          <a:lstStyle>
            <a:lvl1pPr marL="812120" indent="-494620">
              <a:spcBef>
                <a:spcPts val="3800"/>
              </a:spcBef>
              <a:defRPr sz="3200"/>
            </a:lvl1pPr>
            <a:lvl2pPr marL="1256620" indent="-494620">
              <a:spcBef>
                <a:spcPts val="3800"/>
              </a:spcBef>
              <a:defRPr sz="3200"/>
            </a:lvl2pPr>
            <a:lvl3pPr marL="1701120" indent="-494620">
              <a:spcBef>
                <a:spcPts val="3800"/>
              </a:spcBef>
              <a:defRPr sz="3200"/>
            </a:lvl3pPr>
            <a:lvl4pPr marL="2145620" indent="-494620">
              <a:spcBef>
                <a:spcPts val="3800"/>
              </a:spcBef>
              <a:defRPr sz="3200"/>
            </a:lvl4pPr>
            <a:lvl5pPr marL="2590120" indent="-494620">
              <a:spcBef>
                <a:spcPts val="3800"/>
              </a:spcBef>
              <a:defRPr sz="3200"/>
            </a:lvl5pPr>
          </a:lstStyle>
          <a:p>
            <a:pPr lvl="0">
              <a:defRPr sz="1800"/>
            </a:pPr>
            <a:r>
              <a:rPr sz="3200"/>
              <a:t>Body Level One</a:t>
            </a:r>
          </a:p>
          <a:p>
            <a:pPr lvl="1">
              <a:defRPr sz="1800"/>
            </a:pPr>
            <a:r>
              <a:rPr sz="3200"/>
              <a:t>Body Level Two</a:t>
            </a:r>
          </a:p>
          <a:p>
            <a:pPr lvl="2">
              <a:defRPr sz="1800"/>
            </a:pPr>
            <a:r>
              <a:rPr sz="3200"/>
              <a:t>Body Level Three</a:t>
            </a:r>
          </a:p>
          <a:p>
            <a:pPr lvl="3">
              <a:defRPr sz="1800"/>
            </a:pPr>
            <a:r>
              <a:rPr sz="3200"/>
              <a:t>Body Level Four</a:t>
            </a:r>
          </a:p>
          <a:p>
            <a:pPr lvl="4">
              <a:defRPr sz="1800"/>
            </a:pPr>
            <a:r>
              <a:rPr sz="3200"/>
              <a:t>Body Level Five</a:t>
            </a:r>
          </a:p>
        </p:txBody>
      </p:sp>
    </p:spTree>
  </p:cSld>
  <p:clrMapOvr>
    <a:masterClrMapping/>
  </p:clrMapOvr>
  <p:transition xmlns:p14="http://schemas.microsoft.com/office/powerpoint/2010/mai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 Left">
    <p:spTree>
      <p:nvGrpSpPr>
        <p:cNvPr id="1" name=""/>
        <p:cNvGrpSpPr/>
        <p:nvPr/>
      </p:nvGrpSpPr>
      <p:grpSpPr>
        <a:xfrm>
          <a:off x="0" y="0"/>
          <a:ext cx="0" cy="0"/>
          <a:chOff x="0" y="0"/>
          <a:chExt cx="0" cy="0"/>
        </a:xfrm>
      </p:grpSpPr>
      <p:sp>
        <p:nvSpPr>
          <p:cNvPr id="34" name="Shape 34"/>
          <p:cNvSpPr>
            <a:spLocks noGrp="1"/>
          </p:cNvSpPr>
          <p:nvPr>
            <p:ph type="title"/>
          </p:nvPr>
        </p:nvSpPr>
        <p:spPr>
          <a:xfrm>
            <a:off x="1270000" y="254000"/>
            <a:ext cx="10464800" cy="2438400"/>
          </a:xfrm>
          <a:prstGeom prst="rect">
            <a:avLst/>
          </a:prstGeom>
        </p:spPr>
        <p:txBody>
          <a:bodyPr/>
          <a:lstStyle>
            <a:lvl1pPr>
              <a:defRPr sz="8400"/>
            </a:lvl1pPr>
          </a:lstStyle>
          <a:p>
            <a:pPr lvl="0">
              <a:defRPr sz="1800"/>
            </a:pPr>
            <a:r>
              <a:rPr sz="8400"/>
              <a:t>Title Text</a:t>
            </a:r>
          </a:p>
        </p:txBody>
      </p:sp>
      <p:sp>
        <p:nvSpPr>
          <p:cNvPr id="35" name="Shape 35"/>
          <p:cNvSpPr>
            <a:spLocks noGrp="1"/>
          </p:cNvSpPr>
          <p:nvPr>
            <p:ph type="body" idx="1"/>
          </p:nvPr>
        </p:nvSpPr>
        <p:spPr>
          <a:xfrm>
            <a:off x="1270000" y="2768600"/>
            <a:ext cx="5041900" cy="5715000"/>
          </a:xfrm>
          <a:prstGeom prst="rect">
            <a:avLst/>
          </a:prstGeom>
        </p:spPr>
        <p:txBody>
          <a:bodyPr/>
          <a:lstStyle>
            <a:lvl1pPr marL="812120" indent="-494620">
              <a:spcBef>
                <a:spcPts val="3800"/>
              </a:spcBef>
              <a:defRPr sz="3200"/>
            </a:lvl1pPr>
            <a:lvl2pPr marL="1256620" indent="-494620">
              <a:spcBef>
                <a:spcPts val="3800"/>
              </a:spcBef>
              <a:defRPr sz="3200"/>
            </a:lvl2pPr>
            <a:lvl3pPr marL="1701120" indent="-494620">
              <a:spcBef>
                <a:spcPts val="3800"/>
              </a:spcBef>
              <a:defRPr sz="3200"/>
            </a:lvl3pPr>
            <a:lvl4pPr marL="2145620" indent="-494620">
              <a:spcBef>
                <a:spcPts val="3800"/>
              </a:spcBef>
              <a:defRPr sz="3200"/>
            </a:lvl4pPr>
            <a:lvl5pPr marL="2590120" indent="-494620">
              <a:spcBef>
                <a:spcPts val="3800"/>
              </a:spcBef>
              <a:defRPr sz="3200"/>
            </a:lvl5pPr>
          </a:lstStyle>
          <a:p>
            <a:pPr lvl="0">
              <a:defRPr sz="1800"/>
            </a:pPr>
            <a:r>
              <a:rPr sz="3200"/>
              <a:t>Body Level One</a:t>
            </a:r>
          </a:p>
          <a:p>
            <a:pPr lvl="1">
              <a:defRPr sz="1800"/>
            </a:pPr>
            <a:r>
              <a:rPr sz="3200"/>
              <a:t>Body Level Two</a:t>
            </a:r>
          </a:p>
          <a:p>
            <a:pPr lvl="2">
              <a:defRPr sz="1800"/>
            </a:pPr>
            <a:r>
              <a:rPr sz="3200"/>
              <a:t>Body Level Three</a:t>
            </a:r>
          </a:p>
          <a:p>
            <a:pPr lvl="3">
              <a:defRPr sz="1800"/>
            </a:pPr>
            <a:r>
              <a:rPr sz="3200"/>
              <a:t>Body Level Four</a:t>
            </a:r>
          </a:p>
          <a:p>
            <a:pPr lvl="4">
              <a:defRPr sz="1800"/>
            </a:pPr>
            <a:r>
              <a:rPr sz="3200"/>
              <a:t>Body Level Five</a:t>
            </a:r>
          </a:p>
        </p:txBody>
      </p:sp>
    </p:spTree>
  </p:cSld>
  <p:clrMapOvr>
    <a:masterClrMapping/>
  </p:clrMapOvr>
  <p:transition xmlns:p14="http://schemas.microsoft.com/office/powerpoint/2010/mai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Bullets - Right">
    <p:spTree>
      <p:nvGrpSpPr>
        <p:cNvPr id="1" name=""/>
        <p:cNvGrpSpPr/>
        <p:nvPr/>
      </p:nvGrpSpPr>
      <p:grpSpPr>
        <a:xfrm>
          <a:off x="0" y="0"/>
          <a:ext cx="0" cy="0"/>
          <a:chOff x="0" y="0"/>
          <a:chExt cx="0" cy="0"/>
        </a:xfrm>
      </p:grpSpPr>
      <p:sp>
        <p:nvSpPr>
          <p:cNvPr id="37" name="Shape 37"/>
          <p:cNvSpPr>
            <a:spLocks noGrp="1"/>
          </p:cNvSpPr>
          <p:nvPr>
            <p:ph type="title"/>
          </p:nvPr>
        </p:nvSpPr>
        <p:spPr>
          <a:xfrm>
            <a:off x="1270000" y="254000"/>
            <a:ext cx="10464800" cy="2438400"/>
          </a:xfrm>
          <a:prstGeom prst="rect">
            <a:avLst/>
          </a:prstGeom>
        </p:spPr>
        <p:txBody>
          <a:bodyPr/>
          <a:lstStyle>
            <a:lvl1pPr>
              <a:defRPr sz="8400"/>
            </a:lvl1pPr>
          </a:lstStyle>
          <a:p>
            <a:pPr lvl="0">
              <a:defRPr sz="1800"/>
            </a:pPr>
            <a:r>
              <a:rPr sz="8400"/>
              <a:t>Title Text</a:t>
            </a:r>
          </a:p>
        </p:txBody>
      </p:sp>
      <p:sp>
        <p:nvSpPr>
          <p:cNvPr id="38" name="Shape 38"/>
          <p:cNvSpPr>
            <a:spLocks noGrp="1"/>
          </p:cNvSpPr>
          <p:nvPr>
            <p:ph type="body" idx="1"/>
          </p:nvPr>
        </p:nvSpPr>
        <p:spPr>
          <a:xfrm>
            <a:off x="7772400" y="2768600"/>
            <a:ext cx="3962400" cy="5715000"/>
          </a:xfrm>
          <a:prstGeom prst="rect">
            <a:avLst/>
          </a:prstGeom>
        </p:spPr>
        <p:txBody>
          <a:bodyPr/>
          <a:lstStyle>
            <a:lvl1pPr marL="812120" indent="-494620">
              <a:spcBef>
                <a:spcPts val="3800"/>
              </a:spcBef>
              <a:defRPr sz="3200"/>
            </a:lvl1pPr>
            <a:lvl2pPr marL="1256620" indent="-494620">
              <a:spcBef>
                <a:spcPts val="3800"/>
              </a:spcBef>
              <a:defRPr sz="3200"/>
            </a:lvl2pPr>
            <a:lvl3pPr marL="1701120" indent="-494620">
              <a:spcBef>
                <a:spcPts val="3800"/>
              </a:spcBef>
              <a:defRPr sz="3200"/>
            </a:lvl3pPr>
            <a:lvl4pPr marL="2145620" indent="-494620">
              <a:spcBef>
                <a:spcPts val="3800"/>
              </a:spcBef>
              <a:defRPr sz="3200"/>
            </a:lvl4pPr>
            <a:lvl5pPr marL="2590120" indent="-494620">
              <a:spcBef>
                <a:spcPts val="3800"/>
              </a:spcBef>
              <a:defRPr sz="3200"/>
            </a:lvl5pPr>
          </a:lstStyle>
          <a:p>
            <a:pPr lvl="0">
              <a:defRPr sz="1800"/>
            </a:pPr>
            <a:r>
              <a:rPr sz="3200"/>
              <a:t>Body Level One</a:t>
            </a:r>
          </a:p>
          <a:p>
            <a:pPr lvl="1">
              <a:defRPr sz="1800"/>
            </a:pPr>
            <a:r>
              <a:rPr sz="3200"/>
              <a:t>Body Level Two</a:t>
            </a:r>
          </a:p>
          <a:p>
            <a:pPr lvl="2">
              <a:defRPr sz="1800"/>
            </a:pPr>
            <a:r>
              <a:rPr sz="3200"/>
              <a:t>Body Level Three</a:t>
            </a:r>
          </a:p>
          <a:p>
            <a:pPr lvl="3">
              <a:defRPr sz="1800"/>
            </a:pPr>
            <a:r>
              <a:rPr sz="3200"/>
              <a:t>Body Level Four</a:t>
            </a:r>
          </a:p>
          <a:p>
            <a:pPr lvl="4">
              <a:defRPr sz="1800"/>
            </a:pPr>
            <a:r>
              <a:rPr sz="3200"/>
              <a:t>Body Level Five</a:t>
            </a:r>
          </a:p>
        </p:txBody>
      </p:sp>
    </p:spTree>
  </p:cSld>
  <p:clrMapOvr>
    <a:masterClrMapping/>
  </p:clrMapOvr>
  <p:transition xmlns:p14="http://schemas.microsoft.com/office/powerpoint/2010/mai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0" name="Shape 40"/>
          <p:cNvSpPr>
            <a:spLocks noGrp="1"/>
          </p:cNvSpPr>
          <p:nvPr>
            <p:ph type="title"/>
          </p:nvPr>
        </p:nvSpPr>
        <p:spPr>
          <a:prstGeom prst="rect">
            <a:avLst/>
          </a:prstGeom>
        </p:spPr>
        <p:txBody>
          <a:bodyPr/>
          <a:lstStyle/>
          <a:p>
            <a:pPr lvl="0">
              <a:defRPr sz="1800"/>
            </a:pPr>
            <a:r>
              <a:rPr sz="4000"/>
              <a:t>Title Text</a:t>
            </a:r>
          </a:p>
        </p:txBody>
      </p:sp>
      <p:sp>
        <p:nvSpPr>
          <p:cNvPr id="41" name="Shape 41"/>
          <p:cNvSpPr>
            <a:spLocks noGrp="1"/>
          </p:cNvSpPr>
          <p:nvPr>
            <p:ph type="body" idx="1"/>
          </p:nvPr>
        </p:nvSpPr>
        <p:spPr>
          <a:prstGeom prst="rect">
            <a:avLst/>
          </a:prstGeom>
        </p:spPr>
        <p:txBody>
          <a:bodyPr/>
          <a:lstStyle>
            <a:lvl2pPr marL="1333500" indent="-571500">
              <a:defRPr sz="2400"/>
            </a:lvl2pPr>
            <a:lvl3pPr marL="1778000" indent="-571500">
              <a:defRPr sz="1800"/>
            </a:lvl3pPr>
            <a:lvl4pPr marL="2222500" indent="-571500">
              <a:defRPr sz="1400"/>
            </a:lvl4pPr>
            <a:lvl5pPr marL="2667000" indent="-571500">
              <a:defRPr sz="1300"/>
            </a:lvl5pPr>
          </a:lstStyle>
          <a:p>
            <a:pPr lvl="0">
              <a:defRPr sz="1800"/>
            </a:pPr>
            <a:r>
              <a:rPr sz="3600"/>
              <a:t>Body Level One</a:t>
            </a:r>
          </a:p>
          <a:p>
            <a:pPr lvl="1">
              <a:defRPr sz="1800"/>
            </a:pPr>
            <a:r>
              <a:rPr sz="2400"/>
              <a:t>Body Level Two</a:t>
            </a:r>
          </a:p>
          <a:p>
            <a:pPr lvl="2"/>
            <a:r>
              <a:t>Body Level Three</a:t>
            </a:r>
          </a:p>
          <a:p>
            <a:pPr lvl="3">
              <a:defRPr sz="1800"/>
            </a:pPr>
            <a:r>
              <a:rPr sz="1400"/>
              <a:t>Body Level Four</a:t>
            </a:r>
          </a:p>
          <a:p>
            <a:pPr lvl="4">
              <a:defRPr sz="1800"/>
            </a:pPr>
            <a:r>
              <a:rPr sz="1300"/>
              <a:t>Body Level Five</a:t>
            </a:r>
          </a:p>
        </p:txBody>
      </p:sp>
    </p:spTree>
  </p:cSld>
  <p:clrMapOvr>
    <a:masterClrMapping/>
  </p:clrMapOvr>
  <p:transition xmlns:p14="http://schemas.microsoft.com/office/powerpoint/2010/mai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43" name="Shape 43"/>
          <p:cNvSpPr>
            <a:spLocks noGrp="1"/>
          </p:cNvSpPr>
          <p:nvPr>
            <p:ph type="title"/>
          </p:nvPr>
        </p:nvSpPr>
        <p:spPr>
          <a:xfrm>
            <a:off x="1270000" y="1638300"/>
            <a:ext cx="10464800" cy="3302000"/>
          </a:xfrm>
          <a:prstGeom prst="rect">
            <a:avLst/>
          </a:prstGeom>
        </p:spPr>
        <p:txBody>
          <a:bodyPr lIns="0" tIns="0" rIns="0" bIns="0" anchor="b"/>
          <a:lstStyle>
            <a:lvl1pPr>
              <a:defRPr sz="8400"/>
            </a:lvl1pPr>
          </a:lstStyle>
          <a:p>
            <a:pPr lvl="0">
              <a:defRPr sz="1800"/>
            </a:pPr>
            <a:r>
              <a:rPr sz="8400"/>
              <a:t>Title Text</a:t>
            </a:r>
          </a:p>
        </p:txBody>
      </p:sp>
      <p:sp>
        <p:nvSpPr>
          <p:cNvPr id="44" name="Shape 44"/>
          <p:cNvSpPr>
            <a:spLocks noGrp="1"/>
          </p:cNvSpPr>
          <p:nvPr>
            <p:ph type="body" idx="1"/>
          </p:nvPr>
        </p:nvSpPr>
        <p:spPr>
          <a:xfrm>
            <a:off x="1270000" y="5029200"/>
            <a:ext cx="10464800" cy="1130300"/>
          </a:xfrm>
          <a:prstGeom prst="rect">
            <a:avLst/>
          </a:prstGeom>
        </p:spPr>
        <p:txBody>
          <a:bodyPr lIns="0" tIns="0" rIns="0" bIns="0"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lvl="0">
              <a:defRPr sz="1800"/>
            </a:pPr>
            <a:r>
              <a:rPr sz="3600"/>
              <a:t>Body Level One</a:t>
            </a:r>
          </a:p>
          <a:p>
            <a:pPr lvl="1">
              <a:defRPr sz="1800"/>
            </a:pPr>
            <a:r>
              <a:rPr sz="3600"/>
              <a:t>Body Level Two</a:t>
            </a:r>
          </a:p>
          <a:p>
            <a:pPr lvl="2">
              <a:defRPr sz="1800"/>
            </a:pPr>
            <a:r>
              <a:rPr sz="3600"/>
              <a:t>Body Level Three</a:t>
            </a:r>
          </a:p>
          <a:p>
            <a:pPr lvl="3">
              <a:defRPr sz="1800"/>
            </a:pPr>
            <a:r>
              <a:rPr sz="3600"/>
              <a:t>Body Level Four</a:t>
            </a:r>
          </a:p>
          <a:p>
            <a:pPr lvl="4">
              <a:defRPr sz="1800"/>
            </a:pPr>
            <a:r>
              <a:rPr sz="3600"/>
              <a:t>Body Level Five</a:t>
            </a:r>
          </a:p>
        </p:txBody>
      </p:sp>
    </p:spTree>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8" name="Shape 8"/>
          <p:cNvSpPr>
            <a:spLocks noGrp="1"/>
          </p:cNvSpPr>
          <p:nvPr>
            <p:ph type="title"/>
          </p:nvPr>
        </p:nvSpPr>
        <p:spPr>
          <a:xfrm>
            <a:off x="1270000" y="254000"/>
            <a:ext cx="10464800" cy="2438400"/>
          </a:xfrm>
          <a:prstGeom prst="rect">
            <a:avLst/>
          </a:prstGeom>
        </p:spPr>
        <p:txBody>
          <a:bodyPr/>
          <a:lstStyle>
            <a:lvl1pPr>
              <a:defRPr sz="8400"/>
            </a:lvl1pPr>
          </a:lstStyle>
          <a:p>
            <a:pPr lvl="0">
              <a:defRPr sz="1800"/>
            </a:pPr>
            <a:r>
              <a:rPr sz="8400"/>
              <a:t>Title Text</a:t>
            </a:r>
          </a:p>
        </p:txBody>
      </p:sp>
      <p:sp>
        <p:nvSpPr>
          <p:cNvPr id="9" name="Shape 9"/>
          <p:cNvSpPr>
            <a:spLocks noGrp="1"/>
          </p:cNvSpPr>
          <p:nvPr>
            <p:ph type="body" idx="1"/>
          </p:nvPr>
        </p:nvSpPr>
        <p:spPr>
          <a:xfrm>
            <a:off x="1270000" y="2768600"/>
            <a:ext cx="10464800" cy="5715000"/>
          </a:xfrm>
          <a:prstGeom prst="rect">
            <a:avLst/>
          </a:prstGeom>
        </p:spPr>
        <p:txBody>
          <a:bodyPr/>
          <a:lstStyle>
            <a:lvl1pPr>
              <a:defRPr sz="4200"/>
            </a:lvl1pPr>
            <a:lvl2pPr marL="1333500" indent="-571500">
              <a:defRPr sz="4200"/>
            </a:lvl2pPr>
            <a:lvl3pPr marL="1778000" indent="-571500">
              <a:defRPr sz="4200"/>
            </a:lvl3pPr>
            <a:lvl4pPr marL="2222500" indent="-571500">
              <a:defRPr sz="4200"/>
            </a:lvl4pPr>
            <a:lvl5pPr marL="2667000" indent="-571500">
              <a:defRPr sz="4200"/>
            </a:lvl5pPr>
          </a:lstStyle>
          <a:p>
            <a:pPr lvl="0">
              <a:defRPr sz="1800"/>
            </a:pPr>
            <a:r>
              <a:rPr sz="4200"/>
              <a:t>Body Level One</a:t>
            </a:r>
          </a:p>
          <a:p>
            <a:pPr lvl="1">
              <a:defRPr sz="1800"/>
            </a:pPr>
            <a:r>
              <a:rPr sz="4200"/>
              <a:t>Body Level Two</a:t>
            </a:r>
          </a:p>
          <a:p>
            <a:pPr lvl="2">
              <a:defRPr sz="1800"/>
            </a:pPr>
            <a:r>
              <a:rPr sz="4200"/>
              <a:t>Body Level Three</a:t>
            </a:r>
          </a:p>
          <a:p>
            <a:pPr lvl="3">
              <a:defRPr sz="1800"/>
            </a:pPr>
            <a:r>
              <a:rPr sz="4200"/>
              <a:t>Body Level Four</a:t>
            </a:r>
          </a:p>
          <a:p>
            <a:pPr lvl="4">
              <a:defRPr sz="1800"/>
            </a:pPr>
            <a:r>
              <a:rPr sz="4200"/>
              <a:t>Body Level Five</a:t>
            </a:r>
          </a:p>
        </p:txBody>
      </p:sp>
    </p:spTree>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 2 Column">
    <p:spTree>
      <p:nvGrpSpPr>
        <p:cNvPr id="1" name=""/>
        <p:cNvGrpSpPr/>
        <p:nvPr/>
      </p:nvGrpSpPr>
      <p:grpSpPr>
        <a:xfrm>
          <a:off x="0" y="0"/>
          <a:ext cx="0" cy="0"/>
          <a:chOff x="0" y="0"/>
          <a:chExt cx="0" cy="0"/>
        </a:xfrm>
      </p:grpSpPr>
      <p:sp>
        <p:nvSpPr>
          <p:cNvPr id="11" name="Shape 11"/>
          <p:cNvSpPr>
            <a:spLocks noGrp="1"/>
          </p:cNvSpPr>
          <p:nvPr>
            <p:ph type="title"/>
          </p:nvPr>
        </p:nvSpPr>
        <p:spPr>
          <a:xfrm>
            <a:off x="1270000" y="254000"/>
            <a:ext cx="10464800" cy="2438400"/>
          </a:xfrm>
          <a:prstGeom prst="rect">
            <a:avLst/>
          </a:prstGeom>
        </p:spPr>
        <p:txBody>
          <a:bodyPr/>
          <a:lstStyle>
            <a:lvl1pPr>
              <a:defRPr sz="8400"/>
            </a:lvl1pPr>
          </a:lstStyle>
          <a:p>
            <a:pPr lvl="0">
              <a:defRPr sz="1800"/>
            </a:pPr>
            <a:r>
              <a:rPr sz="8400"/>
              <a:t>Title Text</a:t>
            </a:r>
          </a:p>
        </p:txBody>
      </p:sp>
      <p:sp>
        <p:nvSpPr>
          <p:cNvPr id="12" name="Shape 12"/>
          <p:cNvSpPr>
            <a:spLocks noGrp="1"/>
          </p:cNvSpPr>
          <p:nvPr>
            <p:ph type="body" idx="1"/>
          </p:nvPr>
        </p:nvSpPr>
        <p:spPr>
          <a:xfrm>
            <a:off x="1270000" y="2768600"/>
            <a:ext cx="10464800" cy="5715000"/>
          </a:xfrm>
          <a:prstGeom prst="rect">
            <a:avLst/>
          </a:prstGeom>
        </p:spPr>
        <p:txBody>
          <a:bodyPr lIns="0" tIns="0" rIns="0" bIns="0" numCol="2" spcCol="523240" anchor="t"/>
          <a:lstStyle>
            <a:lvl1pPr marL="812120" indent="-494620">
              <a:spcBef>
                <a:spcPts val="3800"/>
              </a:spcBef>
              <a:defRPr sz="3200"/>
            </a:lvl1pPr>
            <a:lvl2pPr marL="1256620" indent="-494620">
              <a:spcBef>
                <a:spcPts val="3800"/>
              </a:spcBef>
              <a:defRPr sz="3200"/>
            </a:lvl2pPr>
            <a:lvl3pPr marL="1701120" indent="-494620">
              <a:spcBef>
                <a:spcPts val="3800"/>
              </a:spcBef>
              <a:defRPr sz="3200"/>
            </a:lvl3pPr>
            <a:lvl4pPr marL="2145620" indent="-494620">
              <a:spcBef>
                <a:spcPts val="3800"/>
              </a:spcBef>
              <a:defRPr sz="3200"/>
            </a:lvl4pPr>
            <a:lvl5pPr marL="2590120" indent="-494620">
              <a:spcBef>
                <a:spcPts val="3800"/>
              </a:spcBef>
              <a:defRPr sz="3200"/>
            </a:lvl5pPr>
          </a:lstStyle>
          <a:p>
            <a:pPr lvl="0">
              <a:defRPr sz="1800"/>
            </a:pPr>
            <a:r>
              <a:rPr sz="3200"/>
              <a:t>Body Level One</a:t>
            </a:r>
          </a:p>
          <a:p>
            <a:pPr lvl="1">
              <a:defRPr sz="1800"/>
            </a:pPr>
            <a:r>
              <a:rPr sz="3200"/>
              <a:t>Body Level Two</a:t>
            </a:r>
          </a:p>
          <a:p>
            <a:pPr lvl="2">
              <a:defRPr sz="1800"/>
            </a:pPr>
            <a:r>
              <a:rPr sz="3200"/>
              <a:t>Body Level Three</a:t>
            </a:r>
          </a:p>
          <a:p>
            <a:pPr lvl="3">
              <a:defRPr sz="1800"/>
            </a:pPr>
            <a:r>
              <a:rPr sz="3200"/>
              <a:t>Body Level Four</a:t>
            </a:r>
          </a:p>
          <a:p>
            <a:pPr lvl="4">
              <a:defRPr sz="1800"/>
            </a:pPr>
            <a:r>
              <a:rPr sz="3200"/>
              <a:t>Body Level Five</a:t>
            </a:r>
          </a:p>
        </p:txBody>
      </p:sp>
    </p:spTree>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14" name="Shape 14"/>
          <p:cNvSpPr>
            <a:spLocks noGrp="1"/>
          </p:cNvSpPr>
          <p:nvPr>
            <p:ph type="body" idx="1"/>
          </p:nvPr>
        </p:nvSpPr>
        <p:spPr>
          <a:xfrm>
            <a:off x="1270000" y="1270000"/>
            <a:ext cx="10464800" cy="7213600"/>
          </a:xfrm>
          <a:prstGeom prst="rect">
            <a:avLst/>
          </a:prstGeom>
        </p:spPr>
        <p:txBody>
          <a:bodyPr/>
          <a:lstStyle>
            <a:lvl1pPr>
              <a:spcBef>
                <a:spcPts val="4800"/>
              </a:spcBef>
              <a:defRPr sz="4200"/>
            </a:lvl1pPr>
            <a:lvl2pPr marL="1333500" indent="-571500">
              <a:spcBef>
                <a:spcPts val="4800"/>
              </a:spcBef>
              <a:defRPr sz="4200"/>
            </a:lvl2pPr>
            <a:lvl3pPr marL="1778000" indent="-571500">
              <a:spcBef>
                <a:spcPts val="4800"/>
              </a:spcBef>
              <a:defRPr sz="4200"/>
            </a:lvl3pPr>
            <a:lvl4pPr marL="2222500" indent="-571500">
              <a:spcBef>
                <a:spcPts val="4800"/>
              </a:spcBef>
              <a:defRPr sz="4200"/>
            </a:lvl4pPr>
            <a:lvl5pPr marL="2667000" indent="-571500">
              <a:spcBef>
                <a:spcPts val="4800"/>
              </a:spcBef>
              <a:defRPr sz="4200"/>
            </a:lvl5pPr>
          </a:lstStyle>
          <a:p>
            <a:pPr lvl="0">
              <a:defRPr sz="1800"/>
            </a:pPr>
            <a:r>
              <a:rPr sz="4200"/>
              <a:t>Body Level One</a:t>
            </a:r>
          </a:p>
          <a:p>
            <a:pPr lvl="1">
              <a:defRPr sz="1800"/>
            </a:pPr>
            <a:r>
              <a:rPr sz="4200"/>
              <a:t>Body Level Two</a:t>
            </a:r>
          </a:p>
          <a:p>
            <a:pPr lvl="2">
              <a:defRPr sz="1800"/>
            </a:pPr>
            <a:r>
              <a:rPr sz="4200"/>
              <a:t>Body Level Three</a:t>
            </a:r>
          </a:p>
          <a:p>
            <a:pPr lvl="3">
              <a:defRPr sz="1800"/>
            </a:pPr>
            <a:r>
              <a:rPr sz="4200"/>
              <a:t>Body Level Four</a:t>
            </a:r>
          </a:p>
          <a:p>
            <a:pPr lvl="4">
              <a:defRPr sz="1800"/>
            </a:pPr>
            <a:r>
              <a:rPr sz="4200"/>
              <a:t>Body Level Five</a:t>
            </a:r>
          </a:p>
        </p:txBody>
      </p:sp>
    </p:spTree>
  </p:cSld>
  <p:clrMapOvr>
    <a:masterClrMapping/>
  </p:clrMapOvr>
  <p:transition xmlns:p14="http://schemas.microsoft.com/office/powerpoint/2010/mai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7" name="Shape 17"/>
          <p:cNvSpPr>
            <a:spLocks noGrp="1"/>
          </p:cNvSpPr>
          <p:nvPr>
            <p:ph type="title"/>
          </p:nvPr>
        </p:nvSpPr>
        <p:spPr>
          <a:xfrm>
            <a:off x="1270000" y="254000"/>
            <a:ext cx="10464800" cy="2438400"/>
          </a:xfrm>
          <a:prstGeom prst="rect">
            <a:avLst/>
          </a:prstGeom>
        </p:spPr>
        <p:txBody>
          <a:bodyPr/>
          <a:lstStyle>
            <a:lvl1pPr>
              <a:defRPr sz="8400"/>
            </a:lvl1pPr>
          </a:lstStyle>
          <a:p>
            <a:pPr lvl="0">
              <a:defRPr sz="1800"/>
            </a:pPr>
            <a:r>
              <a:rPr sz="8400"/>
              <a:t>Title Text</a:t>
            </a:r>
          </a:p>
        </p:txBody>
      </p:sp>
    </p:spTree>
  </p:cSld>
  <p:clrMapOvr>
    <a:masterClrMapping/>
  </p:clrMapOvr>
  <p:transition xmlns:p14="http://schemas.microsoft.com/office/powerpoint/2010/mai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19" name="Shape 19"/>
          <p:cNvSpPr>
            <a:spLocks noGrp="1"/>
          </p:cNvSpPr>
          <p:nvPr>
            <p:ph type="title"/>
          </p:nvPr>
        </p:nvSpPr>
        <p:spPr>
          <a:xfrm>
            <a:off x="1270000" y="2971800"/>
            <a:ext cx="10464800" cy="3810000"/>
          </a:xfrm>
          <a:prstGeom prst="rect">
            <a:avLst/>
          </a:prstGeom>
        </p:spPr>
        <p:txBody>
          <a:bodyPr/>
          <a:lstStyle>
            <a:lvl1pPr>
              <a:defRPr sz="8400"/>
            </a:lvl1pPr>
          </a:lstStyle>
          <a:p>
            <a:pPr lvl="0">
              <a:defRPr sz="1800"/>
            </a:pPr>
            <a:r>
              <a:rPr sz="8400"/>
              <a:t>Title Text</a:t>
            </a:r>
          </a:p>
        </p:txBody>
      </p:sp>
    </p:spTree>
  </p:cSld>
  <p:clrMapOvr>
    <a:masterClrMapping/>
  </p:clrMapOvr>
  <p:transition xmlns:p14="http://schemas.microsoft.com/office/powerpoint/2010/mai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1" name="Shape 21"/>
          <p:cNvSpPr>
            <a:spLocks noGrp="1"/>
          </p:cNvSpPr>
          <p:nvPr>
            <p:ph type="title"/>
          </p:nvPr>
        </p:nvSpPr>
        <p:spPr>
          <a:xfrm>
            <a:off x="1270000" y="7366000"/>
            <a:ext cx="10464800" cy="1701800"/>
          </a:xfrm>
          <a:prstGeom prst="rect">
            <a:avLst/>
          </a:prstGeom>
        </p:spPr>
        <p:txBody>
          <a:bodyPr/>
          <a:lstStyle>
            <a:lvl1pPr>
              <a:defRPr sz="8400"/>
            </a:lvl1pPr>
          </a:lstStyle>
          <a:p>
            <a:pPr lvl="0">
              <a:defRPr sz="1800"/>
            </a:pPr>
            <a:r>
              <a:rPr sz="8400"/>
              <a:t>Title Text</a:t>
            </a:r>
          </a:p>
        </p:txBody>
      </p:sp>
    </p:spTree>
  </p:cSld>
  <p:clrMapOvr>
    <a:masterClrMapping/>
  </p:clrMapOvr>
  <p:transition xmlns:p14="http://schemas.microsoft.com/office/powerpoint/2010/mai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Horizontal Reflection">
    <p:spTree>
      <p:nvGrpSpPr>
        <p:cNvPr id="1" name=""/>
        <p:cNvGrpSpPr/>
        <p:nvPr/>
      </p:nvGrpSpPr>
      <p:grpSpPr>
        <a:xfrm>
          <a:off x="0" y="0"/>
          <a:ext cx="0" cy="0"/>
          <a:chOff x="0" y="0"/>
          <a:chExt cx="0" cy="0"/>
        </a:xfrm>
      </p:grpSpPr>
      <p:sp>
        <p:nvSpPr>
          <p:cNvPr id="23" name="Shape 23"/>
          <p:cNvSpPr>
            <a:spLocks noGrp="1"/>
          </p:cNvSpPr>
          <p:nvPr>
            <p:ph type="title"/>
          </p:nvPr>
        </p:nvSpPr>
        <p:spPr>
          <a:xfrm>
            <a:off x="1270000" y="7366000"/>
            <a:ext cx="10464800" cy="1701800"/>
          </a:xfrm>
          <a:prstGeom prst="rect">
            <a:avLst/>
          </a:prstGeom>
        </p:spPr>
        <p:txBody>
          <a:bodyPr/>
          <a:lstStyle>
            <a:lvl1pPr>
              <a:defRPr sz="8400"/>
            </a:lvl1pPr>
          </a:lstStyle>
          <a:p>
            <a:pPr lvl="0">
              <a:defRPr sz="1800"/>
            </a:pPr>
            <a:r>
              <a:rPr sz="8400"/>
              <a:t>Title Text</a:t>
            </a:r>
          </a:p>
        </p:txBody>
      </p:sp>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1270000" y="254000"/>
            <a:ext cx="10464800" cy="1905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lvl="0">
              <a:defRPr sz="1800"/>
            </a:pPr>
            <a:r>
              <a:rPr sz="4000"/>
              <a:t>Title Text</a:t>
            </a:r>
          </a:p>
        </p:txBody>
      </p:sp>
      <p:sp>
        <p:nvSpPr>
          <p:cNvPr id="3" name="Shape 3"/>
          <p:cNvSpPr>
            <a:spLocks noGrp="1"/>
          </p:cNvSpPr>
          <p:nvPr>
            <p:ph type="body" idx="1"/>
          </p:nvPr>
        </p:nvSpPr>
        <p:spPr>
          <a:xfrm>
            <a:off x="1270000" y="2324100"/>
            <a:ext cx="10464800" cy="6159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lvl2pPr marL="1333500" indent="-571500">
              <a:defRPr sz="2400"/>
            </a:lvl2pPr>
            <a:lvl3pPr marL="1778000" indent="-571500">
              <a:defRPr sz="1800"/>
            </a:lvl3pPr>
            <a:lvl4pPr marL="2222500" indent="-571500">
              <a:defRPr sz="1400"/>
            </a:lvl4pPr>
            <a:lvl5pPr marL="2667000" indent="-571500">
              <a:defRPr sz="1300"/>
            </a:lvl5pPr>
          </a:lstStyle>
          <a:p>
            <a:pPr lvl="0">
              <a:defRPr sz="1800"/>
            </a:pPr>
            <a:r>
              <a:rPr sz="3600"/>
              <a:t>Body Level One</a:t>
            </a:r>
          </a:p>
          <a:p>
            <a:pPr lvl="1">
              <a:defRPr sz="1800"/>
            </a:pPr>
            <a:r>
              <a:rPr sz="2400"/>
              <a:t>Body Level Two</a:t>
            </a:r>
          </a:p>
          <a:p>
            <a:pPr lvl="2"/>
            <a:r>
              <a:t>Body Level Three</a:t>
            </a:r>
          </a:p>
          <a:p>
            <a:pPr lvl="3">
              <a:defRPr sz="1800"/>
            </a:pPr>
            <a:r>
              <a:rPr sz="1400"/>
              <a:t>Body Level Four</a:t>
            </a:r>
          </a:p>
          <a:p>
            <a:pPr lvl="4">
              <a:defRPr sz="1800"/>
            </a:pPr>
            <a:r>
              <a:rPr sz="1300"/>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xmlns:p14="http://schemas.microsoft.com/office/powerpoint/2010/main" spd="med"/>
  <p:txStyles>
    <p:titleStyle>
      <a:lvl1pPr algn="ctr" defTabSz="584200">
        <a:defRPr sz="4000">
          <a:latin typeface="+mn-lt"/>
          <a:ea typeface="+mn-ea"/>
          <a:cs typeface="+mn-cs"/>
          <a:sym typeface="Gill Sans"/>
        </a:defRPr>
      </a:lvl1pPr>
      <a:lvl2pPr indent="228600" algn="ctr" defTabSz="584200">
        <a:defRPr sz="4000">
          <a:latin typeface="+mn-lt"/>
          <a:ea typeface="+mn-ea"/>
          <a:cs typeface="+mn-cs"/>
          <a:sym typeface="Gill Sans"/>
        </a:defRPr>
      </a:lvl2pPr>
      <a:lvl3pPr indent="457200" algn="ctr" defTabSz="584200">
        <a:defRPr sz="4000">
          <a:latin typeface="+mn-lt"/>
          <a:ea typeface="+mn-ea"/>
          <a:cs typeface="+mn-cs"/>
          <a:sym typeface="Gill Sans"/>
        </a:defRPr>
      </a:lvl3pPr>
      <a:lvl4pPr indent="685800" algn="ctr" defTabSz="584200">
        <a:defRPr sz="4000">
          <a:latin typeface="+mn-lt"/>
          <a:ea typeface="+mn-ea"/>
          <a:cs typeface="+mn-cs"/>
          <a:sym typeface="Gill Sans"/>
        </a:defRPr>
      </a:lvl4pPr>
      <a:lvl5pPr indent="914400" algn="ctr" defTabSz="584200">
        <a:defRPr sz="4000">
          <a:latin typeface="+mn-lt"/>
          <a:ea typeface="+mn-ea"/>
          <a:cs typeface="+mn-cs"/>
          <a:sym typeface="Gill Sans"/>
        </a:defRPr>
      </a:lvl5pPr>
      <a:lvl6pPr indent="1143000" algn="ctr" defTabSz="584200">
        <a:defRPr sz="4000">
          <a:latin typeface="+mn-lt"/>
          <a:ea typeface="+mn-ea"/>
          <a:cs typeface="+mn-cs"/>
          <a:sym typeface="Gill Sans"/>
        </a:defRPr>
      </a:lvl6pPr>
      <a:lvl7pPr indent="1371600" algn="ctr" defTabSz="584200">
        <a:defRPr sz="4000">
          <a:latin typeface="+mn-lt"/>
          <a:ea typeface="+mn-ea"/>
          <a:cs typeface="+mn-cs"/>
          <a:sym typeface="Gill Sans"/>
        </a:defRPr>
      </a:lvl7pPr>
      <a:lvl8pPr indent="1600200" algn="ctr" defTabSz="584200">
        <a:defRPr sz="4000">
          <a:latin typeface="+mn-lt"/>
          <a:ea typeface="+mn-ea"/>
          <a:cs typeface="+mn-cs"/>
          <a:sym typeface="Gill Sans"/>
        </a:defRPr>
      </a:lvl8pPr>
      <a:lvl9pPr indent="1828800" algn="ctr" defTabSz="584200">
        <a:defRPr sz="4000">
          <a:latin typeface="+mn-lt"/>
          <a:ea typeface="+mn-ea"/>
          <a:cs typeface="+mn-cs"/>
          <a:sym typeface="Gill Sans"/>
        </a:defRPr>
      </a:lvl9pPr>
    </p:titleStyle>
    <p:bodyStyle>
      <a:lvl1pPr marL="889000" indent="-571500" defTabSz="584200">
        <a:spcBef>
          <a:spcPts val="2400"/>
        </a:spcBef>
        <a:buSzPct val="171000"/>
        <a:buChar char="•"/>
        <a:defRPr sz="3600">
          <a:latin typeface="+mn-lt"/>
          <a:ea typeface="+mn-ea"/>
          <a:cs typeface="+mn-cs"/>
          <a:sym typeface="Gill Sans"/>
        </a:defRPr>
      </a:lvl1pPr>
      <a:lvl2pPr marL="1619250" indent="-857250" defTabSz="584200">
        <a:spcBef>
          <a:spcPts val="2400"/>
        </a:spcBef>
        <a:buSzPct val="171000"/>
        <a:buChar char="•"/>
        <a:defRPr sz="3600">
          <a:latin typeface="+mn-lt"/>
          <a:ea typeface="+mn-ea"/>
          <a:cs typeface="+mn-cs"/>
          <a:sym typeface="Gill Sans"/>
        </a:defRPr>
      </a:lvl2pPr>
      <a:lvl3pPr marL="2349500" indent="-1143000" defTabSz="584200">
        <a:spcBef>
          <a:spcPts val="2400"/>
        </a:spcBef>
        <a:buSzPct val="171000"/>
        <a:buChar char="•"/>
        <a:defRPr sz="3600">
          <a:latin typeface="+mn-lt"/>
          <a:ea typeface="+mn-ea"/>
          <a:cs typeface="+mn-cs"/>
          <a:sym typeface="Gill Sans"/>
        </a:defRPr>
      </a:lvl3pPr>
      <a:lvl4pPr marL="3120571" indent="-1469571" defTabSz="584200">
        <a:spcBef>
          <a:spcPts val="2400"/>
        </a:spcBef>
        <a:buSzPct val="171000"/>
        <a:buChar char="•"/>
        <a:defRPr sz="3600">
          <a:latin typeface="+mn-lt"/>
          <a:ea typeface="+mn-ea"/>
          <a:cs typeface="+mn-cs"/>
          <a:sym typeface="Gill Sans"/>
        </a:defRPr>
      </a:lvl4pPr>
      <a:lvl5pPr marL="3678115" indent="-1582615" defTabSz="584200">
        <a:spcBef>
          <a:spcPts val="2400"/>
        </a:spcBef>
        <a:buSzPct val="171000"/>
        <a:buChar char="•"/>
        <a:defRPr sz="3600">
          <a:latin typeface="+mn-lt"/>
          <a:ea typeface="+mn-ea"/>
          <a:cs typeface="+mn-cs"/>
          <a:sym typeface="Gill Sans"/>
        </a:defRPr>
      </a:lvl5pPr>
      <a:lvl6pPr marL="4033715" indent="-1582615" defTabSz="584200">
        <a:spcBef>
          <a:spcPts val="2400"/>
        </a:spcBef>
        <a:buSzPct val="171000"/>
        <a:buChar char="•"/>
        <a:defRPr sz="3600">
          <a:latin typeface="+mn-lt"/>
          <a:ea typeface="+mn-ea"/>
          <a:cs typeface="+mn-cs"/>
          <a:sym typeface="Gill Sans"/>
        </a:defRPr>
      </a:lvl6pPr>
      <a:lvl7pPr marL="4389315" indent="-1582615" defTabSz="584200">
        <a:spcBef>
          <a:spcPts val="2400"/>
        </a:spcBef>
        <a:buSzPct val="171000"/>
        <a:buChar char="•"/>
        <a:defRPr sz="3600">
          <a:latin typeface="+mn-lt"/>
          <a:ea typeface="+mn-ea"/>
          <a:cs typeface="+mn-cs"/>
          <a:sym typeface="Gill Sans"/>
        </a:defRPr>
      </a:lvl7pPr>
      <a:lvl8pPr marL="4744915" indent="-1582615" defTabSz="584200">
        <a:spcBef>
          <a:spcPts val="2400"/>
        </a:spcBef>
        <a:buSzPct val="171000"/>
        <a:buChar char="•"/>
        <a:defRPr sz="3600">
          <a:latin typeface="+mn-lt"/>
          <a:ea typeface="+mn-ea"/>
          <a:cs typeface="+mn-cs"/>
          <a:sym typeface="Gill Sans"/>
        </a:defRPr>
      </a:lvl8pPr>
      <a:lvl9pPr marL="5100515" indent="-1582615" defTabSz="584200">
        <a:spcBef>
          <a:spcPts val="2400"/>
        </a:spcBef>
        <a:buSzPct val="171000"/>
        <a:buChar char="•"/>
        <a:defRPr sz="3600">
          <a:latin typeface="+mn-lt"/>
          <a:ea typeface="+mn-ea"/>
          <a:cs typeface="+mn-cs"/>
          <a:sym typeface="Gill Sans"/>
        </a:defRPr>
      </a:lvl9pPr>
    </p:bodyStyle>
    <p:otherStyle>
      <a:lvl1pPr algn="ctr" defTabSz="584200">
        <a:defRPr>
          <a:solidFill>
            <a:schemeClr val="tx1"/>
          </a:solidFill>
          <a:latin typeface="+mn-lt"/>
          <a:ea typeface="+mn-ea"/>
          <a:cs typeface="+mn-cs"/>
          <a:sym typeface="Gill Sans"/>
        </a:defRPr>
      </a:lvl1pPr>
      <a:lvl2pPr indent="228600" algn="ctr" defTabSz="584200">
        <a:defRPr>
          <a:solidFill>
            <a:schemeClr val="tx1"/>
          </a:solidFill>
          <a:latin typeface="+mn-lt"/>
          <a:ea typeface="+mn-ea"/>
          <a:cs typeface="+mn-cs"/>
          <a:sym typeface="Gill Sans"/>
        </a:defRPr>
      </a:lvl2pPr>
      <a:lvl3pPr indent="457200" algn="ctr" defTabSz="584200">
        <a:defRPr>
          <a:solidFill>
            <a:schemeClr val="tx1"/>
          </a:solidFill>
          <a:latin typeface="+mn-lt"/>
          <a:ea typeface="+mn-ea"/>
          <a:cs typeface="+mn-cs"/>
          <a:sym typeface="Gill Sans"/>
        </a:defRPr>
      </a:lvl3pPr>
      <a:lvl4pPr indent="685800" algn="ctr" defTabSz="584200">
        <a:defRPr>
          <a:solidFill>
            <a:schemeClr val="tx1"/>
          </a:solidFill>
          <a:latin typeface="+mn-lt"/>
          <a:ea typeface="+mn-ea"/>
          <a:cs typeface="+mn-cs"/>
          <a:sym typeface="Gill Sans"/>
        </a:defRPr>
      </a:lvl4pPr>
      <a:lvl5pPr indent="914400" algn="ctr" defTabSz="584200">
        <a:defRPr>
          <a:solidFill>
            <a:schemeClr val="tx1"/>
          </a:solidFill>
          <a:latin typeface="+mn-lt"/>
          <a:ea typeface="+mn-ea"/>
          <a:cs typeface="+mn-cs"/>
          <a:sym typeface="Gill Sans"/>
        </a:defRPr>
      </a:lvl5pPr>
      <a:lvl6pPr indent="1143000" algn="ctr" defTabSz="584200">
        <a:defRPr>
          <a:solidFill>
            <a:schemeClr val="tx1"/>
          </a:solidFill>
          <a:latin typeface="+mn-lt"/>
          <a:ea typeface="+mn-ea"/>
          <a:cs typeface="+mn-cs"/>
          <a:sym typeface="Gill Sans"/>
        </a:defRPr>
      </a:lvl6pPr>
      <a:lvl7pPr indent="1371600" algn="ctr" defTabSz="584200">
        <a:defRPr>
          <a:solidFill>
            <a:schemeClr val="tx1"/>
          </a:solidFill>
          <a:latin typeface="+mn-lt"/>
          <a:ea typeface="+mn-ea"/>
          <a:cs typeface="+mn-cs"/>
          <a:sym typeface="Gill Sans"/>
        </a:defRPr>
      </a:lvl7pPr>
      <a:lvl8pPr indent="1600200" algn="ctr" defTabSz="584200">
        <a:defRPr>
          <a:solidFill>
            <a:schemeClr val="tx1"/>
          </a:solidFill>
          <a:latin typeface="+mn-lt"/>
          <a:ea typeface="+mn-ea"/>
          <a:cs typeface="+mn-cs"/>
          <a:sym typeface="Gill Sans"/>
        </a:defRPr>
      </a:lvl8pPr>
      <a:lvl9pPr indent="1828800" algn="ctr" defTabSz="584200">
        <a:defRPr>
          <a:solidFill>
            <a:schemeClr val="tx1"/>
          </a:solidFill>
          <a:latin typeface="+mn-lt"/>
          <a:ea typeface="+mn-ea"/>
          <a:cs typeface="+mn-cs"/>
          <a:sym typeface="Gill San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5" Type="http://schemas.openxmlformats.org/officeDocument/2006/relationships/image" Target="../media/image3.png"/><Relationship Id="rId1" Type="http://schemas.microsoft.com/office/2007/relationships/media" Target="../media/media1.mov"/><Relationship Id="rId2" Type="http://schemas.openxmlformats.org/officeDocument/2006/relationships/video" Target="../media/media1.mov"/></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tif"/><Relationship Id="rId7" Type="http://schemas.openxmlformats.org/officeDocument/2006/relationships/image" Target="../media/image9.jpeg"/><Relationship Id="rId1" Type="http://schemas.openxmlformats.org/officeDocument/2006/relationships/slideLayout" Target="../slideLayouts/slideLayout15.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hape 48"/>
          <p:cNvSpPr>
            <a:spLocks noGrp="1"/>
          </p:cNvSpPr>
          <p:nvPr>
            <p:ph type="title"/>
          </p:nvPr>
        </p:nvSpPr>
        <p:spPr>
          <a:xfrm>
            <a:off x="1270000" y="0"/>
            <a:ext cx="10464800" cy="2438400"/>
          </a:xfrm>
          <a:prstGeom prst="rect">
            <a:avLst/>
          </a:prstGeom>
        </p:spPr>
        <p:txBody>
          <a:bodyPr/>
          <a:lstStyle/>
          <a:p>
            <a:pPr lvl="0">
              <a:defRPr sz="1800"/>
            </a:pPr>
            <a:r>
              <a:rPr sz="4000"/>
              <a:t>DeepPIV (</a:t>
            </a:r>
            <a:r>
              <a:rPr sz="4000" b="1" u="sng"/>
              <a:t>P</a:t>
            </a:r>
            <a:r>
              <a:rPr sz="4000"/>
              <a:t>article </a:t>
            </a:r>
            <a:r>
              <a:rPr sz="4000" b="1" u="sng"/>
              <a:t>I</a:t>
            </a:r>
            <a:r>
              <a:rPr sz="4000"/>
              <a:t>mage </a:t>
            </a:r>
            <a:r>
              <a:rPr sz="4000" b="1" u="sng"/>
              <a:t>V</a:t>
            </a:r>
            <a:r>
              <a:rPr sz="4000"/>
              <a:t>elocimetry)</a:t>
            </a:r>
          </a:p>
        </p:txBody>
      </p:sp>
      <p:sp>
        <p:nvSpPr>
          <p:cNvPr id="49" name="Shape 49"/>
          <p:cNvSpPr>
            <a:spLocks noGrp="1"/>
          </p:cNvSpPr>
          <p:nvPr>
            <p:ph type="body" idx="1"/>
          </p:nvPr>
        </p:nvSpPr>
        <p:spPr>
          <a:xfrm>
            <a:off x="1270000" y="2628900"/>
            <a:ext cx="10464800" cy="5715000"/>
          </a:xfrm>
          <a:prstGeom prst="rect">
            <a:avLst/>
          </a:prstGeom>
        </p:spPr>
        <p:txBody>
          <a:bodyPr lIns="0" tIns="0" rIns="0" bIns="0" anchor="t"/>
          <a:lstStyle/>
          <a:p>
            <a:pPr marL="0" lvl="0" indent="0">
              <a:spcBef>
                <a:spcPts val="0"/>
              </a:spcBef>
              <a:buSzTx/>
              <a:buNone/>
              <a:defRPr sz="1800"/>
            </a:pPr>
            <a:r>
              <a:rPr sz="2500" b="1" dirty="0"/>
              <a:t>What is DeepPIV:</a:t>
            </a:r>
          </a:p>
          <a:p>
            <a:pPr marL="0" lvl="0" indent="0">
              <a:spcBef>
                <a:spcPts val="0"/>
              </a:spcBef>
              <a:buSzTx/>
              <a:buNone/>
              <a:defRPr sz="1800"/>
            </a:pPr>
            <a:r>
              <a:rPr sz="2000" dirty="0"/>
              <a:t>	DeepPIV is an instrument that will optically capture the motion of suspended particles in fluid using a laser sheet and high-resolution camera.</a:t>
            </a:r>
          </a:p>
          <a:p>
            <a:pPr marL="0" lvl="0" indent="0">
              <a:spcBef>
                <a:spcPts val="0"/>
              </a:spcBef>
              <a:buSzTx/>
              <a:buNone/>
              <a:defRPr sz="1800"/>
            </a:pPr>
            <a:endParaRPr sz="1000" dirty="0"/>
          </a:p>
          <a:p>
            <a:pPr marL="0" lvl="0" indent="0">
              <a:spcBef>
                <a:spcPts val="0"/>
              </a:spcBef>
              <a:buSzTx/>
              <a:buNone/>
              <a:defRPr sz="1800"/>
            </a:pPr>
            <a:r>
              <a:rPr sz="2500" b="1" dirty="0"/>
              <a:t>Why build DeepPIV:</a:t>
            </a:r>
          </a:p>
          <a:p>
            <a:pPr marL="0" lvl="0" indent="0">
              <a:spcBef>
                <a:spcPts val="0"/>
              </a:spcBef>
              <a:buSzTx/>
              <a:buNone/>
              <a:defRPr sz="1800"/>
            </a:pPr>
            <a:r>
              <a:rPr sz="2000" dirty="0"/>
              <a:t>	By measuring particle motion as a proxy for fluid motion, we can understand how organisms interact with their fluid environment. These interactions are relevant to mating, predation, feeding, biomechanics and swimming performance, and nutrient transport and fluxes.</a:t>
            </a:r>
          </a:p>
          <a:p>
            <a:pPr marL="0" lvl="0" indent="0">
              <a:spcBef>
                <a:spcPts val="0"/>
              </a:spcBef>
              <a:buSzTx/>
              <a:buNone/>
              <a:defRPr sz="1800"/>
            </a:pPr>
            <a:endParaRPr sz="1000" dirty="0"/>
          </a:p>
          <a:p>
            <a:pPr marL="0" lvl="0" indent="0">
              <a:spcBef>
                <a:spcPts val="0"/>
              </a:spcBef>
              <a:buSzTx/>
              <a:buNone/>
              <a:defRPr sz="1800"/>
            </a:pPr>
            <a:r>
              <a:rPr sz="2500" b="1" dirty="0"/>
              <a:t>MBARI relevance:</a:t>
            </a:r>
          </a:p>
          <a:p>
            <a:pPr marL="0" lvl="0" indent="0">
              <a:spcBef>
                <a:spcPts val="0"/>
              </a:spcBef>
              <a:buSzTx/>
              <a:buNone/>
              <a:defRPr sz="1800"/>
            </a:pPr>
            <a:r>
              <a:rPr sz="2000" dirty="0"/>
              <a:t>	We plan to develop and adapt innovative technologies that are traditionally reserved for laboratory environments to allow researchers to identify and resolve important questions related to fluid mechanics and transport that will advance our understanding of the ocean.</a:t>
            </a:r>
          </a:p>
        </p:txBody>
      </p:sp>
      <p:pic>
        <p:nvPicPr>
          <p:cNvPr id="50" name="aeq_comparison.mov"/>
          <p:cNvPicPr/>
          <p:nvPr>
            <a:videoFile r:link="rId2"/>
            <p:extLst>
              <p:ext uri="{DAA4B4D4-6D71-4841-9C94-3DE7FCFB9230}">
                <p14:media xmlns:p14="http://schemas.microsoft.com/office/powerpoint/2010/main" r:embed="rId1"/>
              </p:ext>
            </p:extLst>
          </p:nvPr>
        </p:nvPicPr>
        <p:blipFill>
          <a:blip r:embed="rId4">
            <a:extLst/>
          </a:blip>
          <a:stretch>
            <a:fillRect/>
          </a:stretch>
        </p:blipFill>
        <p:spPr>
          <a:xfrm>
            <a:off x="2766683" y="4045678"/>
            <a:ext cx="7471434" cy="3505117"/>
          </a:xfrm>
          <a:prstGeom prst="rect">
            <a:avLst/>
          </a:prstGeom>
        </p:spPr>
      </p:pic>
      <p:grpSp>
        <p:nvGrpSpPr>
          <p:cNvPr id="57" name="Group 57"/>
          <p:cNvGrpSpPr/>
          <p:nvPr/>
        </p:nvGrpSpPr>
        <p:grpSpPr>
          <a:xfrm>
            <a:off x="1276350" y="4038600"/>
            <a:ext cx="11715750" cy="5715000"/>
            <a:chOff x="0" y="0"/>
            <a:chExt cx="11715749" cy="5715000"/>
          </a:xfrm>
        </p:grpSpPr>
        <p:grpSp>
          <p:nvGrpSpPr>
            <p:cNvPr id="55" name="Group 55"/>
            <p:cNvGrpSpPr/>
            <p:nvPr/>
          </p:nvGrpSpPr>
          <p:grpSpPr>
            <a:xfrm>
              <a:off x="1498600" y="0"/>
              <a:ext cx="10217150" cy="5715000"/>
              <a:chOff x="0" y="0"/>
              <a:chExt cx="10217149" cy="5715000"/>
            </a:xfrm>
          </p:grpSpPr>
          <p:pic>
            <p:nvPicPr>
              <p:cNvPr id="51" name="droppedImage.pdf"/>
              <p:cNvPicPr/>
              <p:nvPr/>
            </p:nvPicPr>
            <p:blipFill>
              <a:blip r:embed="rId5">
                <a:extLst/>
              </a:blip>
              <a:stretch>
                <a:fillRect/>
              </a:stretch>
            </p:blipFill>
            <p:spPr>
              <a:xfrm>
                <a:off x="6051549" y="0"/>
                <a:ext cx="1397001" cy="444500"/>
              </a:xfrm>
              <a:prstGeom prst="rect">
                <a:avLst/>
              </a:prstGeom>
              <a:ln w="12700" cap="flat">
                <a:noFill/>
                <a:miter lim="400000"/>
              </a:ln>
              <a:effectLst/>
            </p:spPr>
          </p:pic>
          <p:sp>
            <p:nvSpPr>
              <p:cNvPr id="52" name="Shape 52"/>
              <p:cNvSpPr/>
              <p:nvPr/>
            </p:nvSpPr>
            <p:spPr>
              <a:xfrm>
                <a:off x="7936805" y="5372100"/>
                <a:ext cx="2280345" cy="3429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r" defTabSz="457200">
                  <a:defRPr sz="1600"/>
                </a:lvl1pPr>
              </a:lstStyle>
              <a:p>
                <a:pPr lvl="0">
                  <a:defRPr sz="1800"/>
                </a:pPr>
                <a:r>
                  <a:rPr sz="1600"/>
                  <a:t>Video credit: Kakani Katija</a:t>
                </a:r>
              </a:p>
            </p:txBody>
          </p:sp>
          <p:sp>
            <p:nvSpPr>
              <p:cNvPr id="53" name="Shape 53"/>
              <p:cNvSpPr/>
              <p:nvPr/>
            </p:nvSpPr>
            <p:spPr>
              <a:xfrm>
                <a:off x="8024" y="25399"/>
                <a:ext cx="618952" cy="393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000">
                    <a:solidFill>
                      <a:srgbClr val="FFFFFF"/>
                    </a:solidFill>
                  </a:defRPr>
                </a:lvl1pPr>
              </a:lstStyle>
              <a:p>
                <a:pPr lvl="0">
                  <a:defRPr sz="1800">
                    <a:solidFill>
                      <a:srgbClr val="000000"/>
                    </a:solidFill>
                  </a:defRPr>
                </a:pPr>
                <a:r>
                  <a:rPr sz="2000">
                    <a:solidFill>
                      <a:srgbClr val="FFFFFF"/>
                    </a:solidFill>
                  </a:rPr>
                  <a:t>3 cm</a:t>
                </a:r>
              </a:p>
            </p:txBody>
          </p:sp>
          <p:sp>
            <p:nvSpPr>
              <p:cNvPr id="54" name="Shape 54"/>
              <p:cNvSpPr/>
              <p:nvPr/>
            </p:nvSpPr>
            <p:spPr>
              <a:xfrm>
                <a:off x="0" y="387350"/>
                <a:ext cx="635000" cy="1"/>
              </a:xfrm>
              <a:prstGeom prst="line">
                <a:avLst/>
              </a:prstGeom>
              <a:noFill/>
              <a:ln w="25400" cap="flat">
                <a:solidFill>
                  <a:srgbClr val="FFFFFF"/>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sp>
          <p:nvSpPr>
            <p:cNvPr id="56" name="Shape 56"/>
            <p:cNvSpPr/>
            <p:nvPr/>
          </p:nvSpPr>
          <p:spPr>
            <a:xfrm>
              <a:off x="0" y="3511549"/>
              <a:ext cx="10426700"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lvl="0" defTabSz="457200">
                <a:defRPr sz="1800"/>
              </a:pPr>
              <a:r>
                <a:t>(Left):</a:t>
              </a:r>
              <a:r>
                <a:rPr i="1"/>
                <a:t> </a:t>
              </a:r>
              <a:r>
                <a:t>Raw particle images of free-swimming </a:t>
              </a:r>
              <a:r>
                <a:rPr i="1"/>
                <a:t>Aequorea victoria </a:t>
              </a:r>
              <a:r>
                <a:t>used for DPIV processing and animal kinematics investigations. (Center) Velocity and (right) vorticity fields from the DPIV analysis. </a:t>
              </a:r>
            </a:p>
          </p:txBody>
        </p:sp>
      </p:gr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
                                            <p:txEl>
                                              <p:pRg st="1" end="1"/>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3000"/>
                                  </p:stCondLst>
                                  <p:childTnLst>
                                    <p:set>
                                      <p:cBhvr>
                                        <p:cTn id="13" dur="1" fill="hold">
                                          <p:stCondLst>
                                            <p:cond delay="0"/>
                                          </p:stCondLst>
                                        </p:cTn>
                                        <p:tgtEl>
                                          <p:spTgt spid="50"/>
                                        </p:tgtEl>
                                        <p:attrNameLst>
                                          <p:attrName>style.visibility</p:attrName>
                                        </p:attrNameLst>
                                      </p:cBhvr>
                                      <p:to>
                                        <p:strVal val="visible"/>
                                      </p:to>
                                    </p:set>
                                  </p:childTnLst>
                                </p:cTn>
                              </p:par>
                              <p:par>
                                <p:cTn id="14" presetID="1" presetClass="mediacall" presetSubtype="0" fill="hold" nodeType="withEffect">
                                  <p:stCondLst>
                                    <p:cond delay="0"/>
                                  </p:stCondLst>
                                  <p:childTnLst>
                                    <p:cmd type="call" cmd="playFrom(0.0)">
                                      <p:cBhvr>
                                        <p:cTn id="15" dur="4036" fill="hold"/>
                                        <p:tgtEl>
                                          <p:spTgt spid="50"/>
                                        </p:tgtEl>
                                      </p:cBhvr>
                                    </p:cmd>
                                  </p:childTnLst>
                                </p:cTn>
                              </p:par>
                              <p:par>
                                <p:cTn id="16" presetID="1" presetClass="entr" presetSubtype="0" fill="hold" nodeType="withEffect">
                                  <p:stCondLst>
                                    <p:cond delay="3000"/>
                                  </p:stCondLst>
                                  <p:childTnLst>
                                    <p:set>
                                      <p:cBhvr>
                                        <p:cTn id="17" dur="1" fill="hold">
                                          <p:stCondLst>
                                            <p:cond delay="0"/>
                                          </p:stCondLst>
                                        </p:cTn>
                                        <p:tgtEl>
                                          <p:spTgt spid="5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50"/>
                                        </p:tgtEl>
                                        <p:attrNameLst>
                                          <p:attrName>style.visibility</p:attrName>
                                        </p:attrNameLst>
                                      </p:cBhvr>
                                      <p:to>
                                        <p:strVal val="hidden"/>
                                      </p:to>
                                    </p:set>
                                    <p:cmd type="call" cmd="stop">
                                      <p:cBhvr>
                                        <p:cTn id="22" dur="1">
                                          <p:stCondLst>
                                            <p:cond delay="0"/>
                                          </p:stCondLst>
                                        </p:cTn>
                                        <p:tgtEl>
                                          <p:spTgt spid="50"/>
                                        </p:tgtEl>
                                      </p:cBhvr>
                                    </p:cmd>
                                  </p:childTnLst>
                                </p:cTn>
                              </p:par>
                              <p:par>
                                <p:cTn id="23" presetID="1" presetClass="exit" presetSubtype="0" fill="hold" nodeType="withEffect">
                                  <p:stCondLst>
                                    <p:cond delay="0"/>
                                  </p:stCondLst>
                                  <p:childTnLst>
                                    <p:set>
                                      <p:cBhvr>
                                        <p:cTn id="24" dur="1" fill="hold">
                                          <p:stCondLst>
                                            <p:cond delay="0"/>
                                          </p:stCondLst>
                                        </p:cTn>
                                        <p:tgtEl>
                                          <p:spTgt spid="57"/>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49">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9">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9">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39" repeatCount="indefinite" fill="hold" display="0">
                  <p:stCondLst>
                    <p:cond delay="indefinite"/>
                  </p:stCondLst>
                </p:cTn>
                <p:tgtEl>
                  <p:spTgt spid="50"/>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67"/>
          <p:cNvGrpSpPr/>
          <p:nvPr/>
        </p:nvGrpSpPr>
        <p:grpSpPr>
          <a:xfrm>
            <a:off x="30532" y="2444749"/>
            <a:ext cx="12591993" cy="6733881"/>
            <a:chOff x="458978" y="0"/>
            <a:chExt cx="12591992" cy="6733879"/>
          </a:xfrm>
        </p:grpSpPr>
        <p:pic>
          <p:nvPicPr>
            <p:cNvPr id="59" name="ricketts iso w white background.jpg"/>
            <p:cNvPicPr/>
            <p:nvPr/>
          </p:nvPicPr>
          <p:blipFill>
            <a:blip r:embed="rId3">
              <a:extLst/>
            </a:blip>
            <a:srcRect r="6588"/>
            <a:stretch>
              <a:fillRect/>
            </a:stretch>
          </p:blipFill>
          <p:spPr>
            <a:xfrm>
              <a:off x="815466" y="0"/>
              <a:ext cx="11562416" cy="6733880"/>
            </a:xfrm>
            <a:prstGeom prst="rect">
              <a:avLst/>
            </a:prstGeom>
            <a:ln w="12700" cap="flat">
              <a:noFill/>
              <a:miter lim="400000"/>
            </a:ln>
            <a:effectLst/>
          </p:spPr>
        </p:pic>
        <p:sp>
          <p:nvSpPr>
            <p:cNvPr id="60" name="Shape 60"/>
            <p:cNvSpPr/>
            <p:nvPr/>
          </p:nvSpPr>
          <p:spPr>
            <a:xfrm>
              <a:off x="1344990" y="4567972"/>
              <a:ext cx="1198300" cy="8324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2000"/>
              </a:lvl1pPr>
            </a:lstStyle>
            <a:p>
              <a:pPr lvl="0">
                <a:defRPr sz="1800"/>
              </a:pPr>
              <a:r>
                <a:rPr sz="2000"/>
                <a:t>Laser Housing</a:t>
              </a:r>
            </a:p>
          </p:txBody>
        </p:sp>
        <p:sp>
          <p:nvSpPr>
            <p:cNvPr id="61" name="Shape 61"/>
            <p:cNvSpPr/>
            <p:nvPr/>
          </p:nvSpPr>
          <p:spPr>
            <a:xfrm>
              <a:off x="2101300" y="1526449"/>
              <a:ext cx="1336680" cy="8324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2000"/>
              </a:lvl1pPr>
            </a:lstStyle>
            <a:p>
              <a:pPr lvl="0">
                <a:defRPr sz="1800"/>
              </a:pPr>
              <a:r>
                <a:rPr sz="2000"/>
                <a:t>Science Camera</a:t>
              </a:r>
            </a:p>
          </p:txBody>
        </p:sp>
        <p:sp>
          <p:nvSpPr>
            <p:cNvPr id="62" name="Shape 62"/>
            <p:cNvSpPr/>
            <p:nvPr/>
          </p:nvSpPr>
          <p:spPr>
            <a:xfrm>
              <a:off x="458978" y="6222282"/>
              <a:ext cx="12275464" cy="5087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457200">
                <a:defRPr sz="2200"/>
              </a:lvl1pPr>
            </a:lstStyle>
            <a:p>
              <a:pPr lvl="0">
                <a:defRPr sz="1800"/>
              </a:pPr>
              <a:r>
                <a:rPr sz="2200"/>
                <a:t>Laser housing deployed on ROV Doc Ricketts’ swing arm (port manipulator not shown).</a:t>
              </a:r>
            </a:p>
          </p:txBody>
        </p:sp>
        <p:sp>
          <p:nvSpPr>
            <p:cNvPr id="63" name="Shape 63"/>
            <p:cNvSpPr/>
            <p:nvPr/>
          </p:nvSpPr>
          <p:spPr>
            <a:xfrm>
              <a:off x="11182058" y="2953306"/>
              <a:ext cx="321442" cy="169574"/>
            </a:xfrm>
            <a:prstGeom prst="rect">
              <a:avLst/>
            </a:prstGeom>
            <a:solidFill>
              <a:srgbClr val="70BF41"/>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64" name="Shape 64"/>
            <p:cNvSpPr/>
            <p:nvPr/>
          </p:nvSpPr>
          <p:spPr>
            <a:xfrm>
              <a:off x="11182058" y="3246204"/>
              <a:ext cx="321442" cy="169574"/>
            </a:xfrm>
            <a:prstGeom prst="rect">
              <a:avLst/>
            </a:prstGeom>
            <a:solidFill>
              <a:srgbClr val="EC5D57"/>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65" name="Shape 65"/>
            <p:cNvSpPr/>
            <p:nvPr/>
          </p:nvSpPr>
          <p:spPr>
            <a:xfrm>
              <a:off x="11611591" y="2829981"/>
              <a:ext cx="1268302" cy="41622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l">
                <a:defRPr sz="1600"/>
              </a:lvl1pPr>
            </a:lstStyle>
            <a:p>
              <a:pPr lvl="0">
                <a:defRPr sz="1800"/>
              </a:pPr>
              <a:r>
                <a:rPr sz="1600"/>
                <a:t>Laser plane</a:t>
              </a:r>
            </a:p>
          </p:txBody>
        </p:sp>
        <p:sp>
          <p:nvSpPr>
            <p:cNvPr id="66" name="Shape 66"/>
            <p:cNvSpPr/>
            <p:nvPr/>
          </p:nvSpPr>
          <p:spPr>
            <a:xfrm>
              <a:off x="11594669" y="3122879"/>
              <a:ext cx="1456302" cy="41622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l">
                <a:defRPr sz="1600"/>
              </a:lvl1pPr>
            </a:lstStyle>
            <a:p>
              <a:pPr lvl="0">
                <a:defRPr sz="1800"/>
              </a:pPr>
              <a:r>
                <a:rPr sz="1600"/>
                <a:t>Camera FOV</a:t>
              </a:r>
            </a:p>
          </p:txBody>
        </p:sp>
      </p:grpSp>
      <p:sp>
        <p:nvSpPr>
          <p:cNvPr id="68" name="Shape 68"/>
          <p:cNvSpPr>
            <a:spLocks noGrp="1"/>
          </p:cNvSpPr>
          <p:nvPr>
            <p:ph type="title"/>
          </p:nvPr>
        </p:nvSpPr>
        <p:spPr>
          <a:xfrm>
            <a:off x="1270000" y="0"/>
            <a:ext cx="10464800" cy="1905000"/>
          </a:xfrm>
          <a:prstGeom prst="rect">
            <a:avLst/>
          </a:prstGeom>
        </p:spPr>
        <p:txBody>
          <a:bodyPr/>
          <a:lstStyle/>
          <a:p>
            <a:pPr lvl="0">
              <a:defRPr sz="1800"/>
            </a:pPr>
            <a:r>
              <a:rPr sz="4000"/>
              <a:t>DeepPIV: ROV-deployable PIV</a:t>
            </a:r>
          </a:p>
        </p:txBody>
      </p:sp>
      <p:sp>
        <p:nvSpPr>
          <p:cNvPr id="69" name="Shape 69"/>
          <p:cNvSpPr>
            <a:spLocks noGrp="1"/>
          </p:cNvSpPr>
          <p:nvPr>
            <p:ph type="body" idx="1"/>
          </p:nvPr>
        </p:nvSpPr>
        <p:spPr>
          <a:xfrm>
            <a:off x="1270000" y="1739900"/>
            <a:ext cx="10464800" cy="2289771"/>
          </a:xfrm>
          <a:prstGeom prst="rect">
            <a:avLst/>
          </a:prstGeom>
        </p:spPr>
        <p:txBody>
          <a:bodyPr lIns="0" tIns="0" rIns="0" bIns="0" anchor="t"/>
          <a:lstStyle>
            <a:lvl1pPr marL="0" indent="0">
              <a:spcBef>
                <a:spcPts val="1000"/>
              </a:spcBef>
              <a:buSzTx/>
              <a:buNone/>
              <a:defRPr sz="2500"/>
            </a:lvl1pPr>
          </a:lstStyle>
          <a:p>
            <a:pPr lvl="0">
              <a:defRPr sz="1800"/>
            </a:pPr>
            <a:r>
              <a:rPr sz="2500"/>
              <a:t>The ROV will be positioned such that the object of interest is centered on the laser sheet. The laser illuminates particles in the flow and the movement of fluid will be captured by the Science camera and recorded.</a:t>
            </a:r>
          </a:p>
        </p:txBody>
      </p:sp>
      <p:sp>
        <p:nvSpPr>
          <p:cNvPr id="70" name="Shape 70"/>
          <p:cNvSpPr/>
          <p:nvPr/>
        </p:nvSpPr>
        <p:spPr>
          <a:xfrm>
            <a:off x="10661253" y="9296400"/>
            <a:ext cx="2216547" cy="3429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r" defTabSz="457200">
              <a:defRPr sz="1600"/>
            </a:lvl1pPr>
          </a:lstStyle>
          <a:p>
            <a:pPr lvl="0">
              <a:defRPr sz="1800"/>
            </a:pPr>
            <a:r>
              <a:rPr sz="1600"/>
              <a:t>Image credit: Dale Graves</a:t>
            </a:r>
          </a:p>
        </p:txBody>
      </p:sp>
      <p:sp>
        <p:nvSpPr>
          <p:cNvPr id="71" name="Shape 71"/>
          <p:cNvSpPr/>
          <p:nvPr/>
        </p:nvSpPr>
        <p:spPr>
          <a:xfrm>
            <a:off x="2092672" y="7531229"/>
            <a:ext cx="3114775" cy="317645"/>
          </a:xfrm>
          <a:prstGeom prst="line">
            <a:avLst/>
          </a:prstGeom>
          <a:ln w="25400">
            <a:solidFill/>
            <a:miter lim="400000"/>
          </a:ln>
        </p:spPr>
        <p:txBody>
          <a:bodyPr lIns="50800" tIns="50800" rIns="50800" bIns="50800" anchor="ctr"/>
          <a:lstStyle/>
          <a:p>
            <a:pPr lvl="0" algn="l" defTabSz="457200">
              <a:defRPr sz="1200">
                <a:latin typeface="Helvetica"/>
                <a:ea typeface="Helvetica"/>
                <a:cs typeface="Helvetica"/>
                <a:sym typeface="Helvetica"/>
              </a:defRPr>
            </a:pPr>
            <a:endParaRPr/>
          </a:p>
        </p:txBody>
      </p:sp>
      <p:sp>
        <p:nvSpPr>
          <p:cNvPr id="72" name="Shape 72"/>
          <p:cNvSpPr/>
          <p:nvPr/>
        </p:nvSpPr>
        <p:spPr>
          <a:xfrm flipH="1" flipV="1">
            <a:off x="2822922" y="4674542"/>
            <a:ext cx="2789735" cy="1415356"/>
          </a:xfrm>
          <a:prstGeom prst="line">
            <a:avLst/>
          </a:prstGeom>
          <a:ln w="25400">
            <a:solidFill/>
            <a:miter lim="400000"/>
          </a:ln>
        </p:spPr>
        <p:txBody>
          <a:bodyPr lIns="50800" tIns="50800" rIns="50800" bIns="50800" anchor="ctr"/>
          <a:lstStyle/>
          <a:p>
            <a:pPr lvl="0" algn="l" defTabSz="457200">
              <a:defRPr sz="1200">
                <a:latin typeface="Helvetica"/>
                <a:ea typeface="Helvetica"/>
                <a:cs typeface="Helvetica"/>
                <a:sym typeface="Helvetica"/>
              </a:defRPr>
            </a:pPr>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Shape 76"/>
          <p:cNvSpPr>
            <a:spLocks noGrp="1"/>
          </p:cNvSpPr>
          <p:nvPr>
            <p:ph type="title"/>
          </p:nvPr>
        </p:nvSpPr>
        <p:spPr>
          <a:prstGeom prst="rect">
            <a:avLst/>
          </a:prstGeom>
        </p:spPr>
        <p:txBody>
          <a:bodyPr/>
          <a:lstStyle/>
          <a:p>
            <a:pPr lvl="0">
              <a:defRPr sz="1800"/>
            </a:pPr>
            <a:r>
              <a:rPr sz="4000"/>
              <a:t>Potential Science Targets for DeepPIV</a:t>
            </a:r>
          </a:p>
        </p:txBody>
      </p:sp>
      <p:sp>
        <p:nvSpPr>
          <p:cNvPr id="77" name="Shape 77"/>
          <p:cNvSpPr>
            <a:spLocks noGrp="1"/>
          </p:cNvSpPr>
          <p:nvPr>
            <p:ph type="body" idx="1"/>
          </p:nvPr>
        </p:nvSpPr>
        <p:spPr>
          <a:xfrm>
            <a:off x="1833066" y="2033389"/>
            <a:ext cx="9752768" cy="7541022"/>
          </a:xfrm>
          <a:prstGeom prst="rect">
            <a:avLst/>
          </a:prstGeom>
        </p:spPr>
        <p:txBody>
          <a:bodyPr lIns="0" tIns="0" rIns="0" bIns="0" anchor="t"/>
          <a:lstStyle/>
          <a:p>
            <a:pPr marL="0" lvl="0" indent="0">
              <a:spcBef>
                <a:spcPts val="200"/>
              </a:spcBef>
              <a:buSzTx/>
              <a:buNone/>
              <a:defRPr sz="1800"/>
            </a:pPr>
            <a:r>
              <a:rPr sz="3000"/>
              <a:t>Larvacean house flow</a:t>
            </a:r>
          </a:p>
          <a:p>
            <a:pPr marL="0" lvl="1" indent="228600">
              <a:spcBef>
                <a:spcPts val="200"/>
              </a:spcBef>
              <a:buSzTx/>
              <a:buNone/>
              <a:defRPr sz="1800"/>
            </a:pPr>
            <a:r>
              <a:rPr sz="2200"/>
              <a:t>Quantify volume flow rates and </a:t>
            </a:r>
          </a:p>
          <a:p>
            <a:pPr marL="0" lvl="1" indent="228600">
              <a:spcBef>
                <a:spcPts val="200"/>
              </a:spcBef>
              <a:buSzTx/>
              <a:buNone/>
              <a:defRPr sz="1800"/>
            </a:pPr>
            <a:r>
              <a:rPr sz="2200"/>
              <a:t>	structure during feeding</a:t>
            </a:r>
          </a:p>
          <a:p>
            <a:pPr marL="0" lvl="1" indent="228600">
              <a:spcBef>
                <a:spcPts val="200"/>
              </a:spcBef>
              <a:buSzTx/>
              <a:buNone/>
              <a:defRPr sz="1800"/>
            </a:pPr>
            <a:r>
              <a:rPr sz="2200"/>
              <a:t>Estimate filtration rates, energy </a:t>
            </a:r>
          </a:p>
          <a:p>
            <a:pPr marL="0" lvl="1" indent="228600">
              <a:spcBef>
                <a:spcPts val="200"/>
              </a:spcBef>
              <a:buSzTx/>
              <a:buNone/>
              <a:defRPr sz="1800"/>
            </a:pPr>
            <a:r>
              <a:rPr sz="2200"/>
              <a:t>	expenditure, and carbon flux</a:t>
            </a:r>
          </a:p>
          <a:p>
            <a:pPr marL="0" lvl="0" indent="0" algn="r">
              <a:spcBef>
                <a:spcPts val="200"/>
              </a:spcBef>
              <a:buSzTx/>
              <a:buNone/>
              <a:defRPr sz="1800"/>
            </a:pPr>
            <a:endParaRPr sz="3000"/>
          </a:p>
          <a:p>
            <a:pPr marL="0" lvl="0" indent="0" algn="r">
              <a:spcBef>
                <a:spcPts val="200"/>
              </a:spcBef>
              <a:buSzTx/>
              <a:buNone/>
              <a:defRPr sz="1800"/>
            </a:pPr>
            <a:r>
              <a:rPr sz="3000"/>
              <a:t>Propulsion by siphonophores</a:t>
            </a:r>
          </a:p>
          <a:p>
            <a:pPr marL="0" lvl="1" indent="228600" algn="r">
              <a:spcBef>
                <a:spcPts val="200"/>
              </a:spcBef>
              <a:buSzTx/>
              <a:buNone/>
              <a:defRPr sz="1800"/>
            </a:pPr>
            <a:r>
              <a:rPr sz="2400"/>
              <a:t>				</a:t>
            </a:r>
            <a:r>
              <a:rPr sz="2200"/>
              <a:t>Quantify fluid interactions to estimate </a:t>
            </a:r>
          </a:p>
          <a:p>
            <a:pPr marL="0" lvl="1" indent="228600" algn="r">
              <a:spcBef>
                <a:spcPts val="200"/>
              </a:spcBef>
              <a:buSzTx/>
              <a:buNone/>
              <a:defRPr sz="1800"/>
            </a:pPr>
            <a:r>
              <a:rPr sz="2200"/>
              <a:t>swimming efficiency</a:t>
            </a:r>
          </a:p>
          <a:p>
            <a:pPr marL="0" lvl="1" indent="228600" algn="r">
              <a:spcBef>
                <a:spcPts val="200"/>
              </a:spcBef>
              <a:buSzTx/>
              <a:buNone/>
              <a:defRPr sz="1800"/>
            </a:pPr>
            <a:r>
              <a:rPr sz="2200"/>
              <a:t>Apply findings to bio-inspired design </a:t>
            </a:r>
          </a:p>
          <a:p>
            <a:pPr marL="0" lvl="1" indent="228600" algn="r">
              <a:spcBef>
                <a:spcPts val="200"/>
              </a:spcBef>
              <a:buSzTx/>
              <a:buNone/>
              <a:defRPr sz="1800"/>
            </a:pPr>
            <a:r>
              <a:rPr sz="2200"/>
              <a:t>of underwater vehicles</a:t>
            </a:r>
          </a:p>
          <a:p>
            <a:pPr marL="0" lvl="0" indent="0">
              <a:spcBef>
                <a:spcPts val="200"/>
              </a:spcBef>
              <a:buSzTx/>
              <a:buNone/>
              <a:defRPr sz="1800"/>
            </a:pPr>
            <a:endParaRPr sz="3600"/>
          </a:p>
          <a:p>
            <a:pPr marL="0" lvl="0" indent="0">
              <a:spcBef>
                <a:spcPts val="200"/>
              </a:spcBef>
              <a:buSzTx/>
              <a:buNone/>
              <a:defRPr sz="1800"/>
            </a:pPr>
            <a:endParaRPr sz="3000"/>
          </a:p>
          <a:p>
            <a:pPr marL="0" lvl="0" indent="0">
              <a:spcBef>
                <a:spcPts val="200"/>
              </a:spcBef>
              <a:buSzTx/>
              <a:buNone/>
              <a:defRPr sz="1800"/>
            </a:pPr>
            <a:r>
              <a:rPr sz="3000"/>
              <a:t>Flow over soft coral on seamounts</a:t>
            </a:r>
          </a:p>
          <a:p>
            <a:pPr marL="0" lvl="1" indent="228600">
              <a:spcBef>
                <a:spcPts val="200"/>
              </a:spcBef>
              <a:buSzTx/>
              <a:buNone/>
              <a:defRPr sz="1800"/>
            </a:pPr>
            <a:r>
              <a:rPr sz="2200"/>
              <a:t>Quantify boundary layer flow </a:t>
            </a:r>
          </a:p>
          <a:p>
            <a:pPr marL="0" lvl="1" indent="228600">
              <a:spcBef>
                <a:spcPts val="200"/>
              </a:spcBef>
              <a:buSzTx/>
              <a:buNone/>
              <a:defRPr sz="1800"/>
            </a:pPr>
            <a:r>
              <a:rPr sz="2200"/>
              <a:t>Estimate filtration rates and </a:t>
            </a:r>
          </a:p>
          <a:p>
            <a:pPr marL="0" lvl="1" indent="228600">
              <a:spcBef>
                <a:spcPts val="200"/>
              </a:spcBef>
              <a:buSzTx/>
              <a:buNone/>
              <a:defRPr sz="1800"/>
            </a:pPr>
            <a:r>
              <a:rPr sz="2200"/>
              <a:t>	nutrient/carbon flux</a:t>
            </a:r>
          </a:p>
        </p:txBody>
      </p:sp>
      <p:sp>
        <p:nvSpPr>
          <p:cNvPr id="78" name="Shape 78"/>
          <p:cNvSpPr/>
          <p:nvPr/>
        </p:nvSpPr>
        <p:spPr>
          <a:xfrm>
            <a:off x="7727354" y="9442450"/>
            <a:ext cx="5277446" cy="3048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r" defTabSz="457200">
              <a:defRPr sz="1400"/>
            </a:lvl1pPr>
          </a:lstStyle>
          <a:p>
            <a:pPr lvl="0">
              <a:defRPr sz="1800"/>
            </a:pPr>
            <a:r>
              <a:rPr sz="1400"/>
              <a:t>Image credit: MBARI (Kyra Schlining, Rob Sherlock, and Susan von Thun)</a:t>
            </a:r>
          </a:p>
        </p:txBody>
      </p:sp>
      <p:sp>
        <p:nvSpPr>
          <p:cNvPr id="79" name="Shape 79"/>
          <p:cNvSpPr/>
          <p:nvPr/>
        </p:nvSpPr>
        <p:spPr>
          <a:xfrm>
            <a:off x="2789324" y="4277866"/>
            <a:ext cx="618952" cy="393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solidFill>
                  <a:srgbClr val="FFFFFF"/>
                </a:solidFill>
              </a:defRPr>
            </a:lvl1pPr>
          </a:lstStyle>
          <a:p>
            <a:pPr lvl="0">
              <a:defRPr sz="1800">
                <a:solidFill>
                  <a:srgbClr val="000000"/>
                </a:solidFill>
              </a:defRPr>
            </a:pPr>
            <a:r>
              <a:rPr sz="2000">
                <a:solidFill>
                  <a:srgbClr val="FFFFFF"/>
                </a:solidFill>
              </a:rPr>
              <a:t>1 cm</a:t>
            </a:r>
          </a:p>
        </p:txBody>
      </p:sp>
      <p:sp>
        <p:nvSpPr>
          <p:cNvPr id="80" name="Shape 80"/>
          <p:cNvSpPr/>
          <p:nvPr/>
        </p:nvSpPr>
        <p:spPr>
          <a:xfrm flipV="1">
            <a:off x="2759732" y="4670685"/>
            <a:ext cx="703536" cy="1"/>
          </a:xfrm>
          <a:prstGeom prst="line">
            <a:avLst/>
          </a:prstGeom>
          <a:ln w="38100">
            <a:solidFill>
              <a:srgbClr val="EBEBEB"/>
            </a:solidFill>
            <a:miter lim="400000"/>
          </a:ln>
        </p:spPr>
        <p:txBody>
          <a:bodyPr lIns="0" tIns="0" rIns="0" bIns="0" anchor="ctr"/>
          <a:lstStyle/>
          <a:p>
            <a:pPr lvl="0" algn="l" defTabSz="457200">
              <a:defRPr sz="1200">
                <a:latin typeface="Helvetica"/>
                <a:ea typeface="Helvetica"/>
                <a:cs typeface="Helvetica"/>
                <a:sym typeface="Helvetica"/>
              </a:defRPr>
            </a:pPr>
            <a:endParaRPr/>
          </a:p>
        </p:txBody>
      </p:sp>
      <p:pic>
        <p:nvPicPr>
          <p:cNvPr id="81" name="Screen Shot 2014-10-17 at 9.45.56 AM.png"/>
          <p:cNvPicPr/>
          <p:nvPr/>
        </p:nvPicPr>
        <p:blipFill>
          <a:blip r:embed="rId3">
            <a:extLst/>
          </a:blip>
          <a:stretch>
            <a:fillRect/>
          </a:stretch>
        </p:blipFill>
        <p:spPr>
          <a:xfrm>
            <a:off x="7681323" y="7097266"/>
            <a:ext cx="3691329" cy="2075309"/>
          </a:xfrm>
          <a:prstGeom prst="rect">
            <a:avLst/>
          </a:prstGeom>
          <a:ln w="12700">
            <a:miter lim="400000"/>
          </a:ln>
        </p:spPr>
      </p:pic>
      <p:grpSp>
        <p:nvGrpSpPr>
          <p:cNvPr id="85" name="Group 85"/>
          <p:cNvGrpSpPr/>
          <p:nvPr/>
        </p:nvGrpSpPr>
        <p:grpSpPr>
          <a:xfrm>
            <a:off x="1477049" y="2145956"/>
            <a:ext cx="10768122" cy="2032345"/>
            <a:chOff x="0" y="0"/>
            <a:chExt cx="10768120" cy="2032343"/>
          </a:xfrm>
        </p:grpSpPr>
        <p:sp>
          <p:nvSpPr>
            <p:cNvPr id="82" name="Shape 82"/>
            <p:cNvSpPr/>
            <p:nvPr/>
          </p:nvSpPr>
          <p:spPr>
            <a:xfrm flipV="1">
              <a:off x="0" y="2032343"/>
              <a:ext cx="10464800"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lvl="0" algn="l" defTabSz="457200">
                <a:defRPr sz="1200">
                  <a:latin typeface="Helvetica"/>
                  <a:ea typeface="Helvetica"/>
                  <a:cs typeface="Helvetica"/>
                  <a:sym typeface="Helvetica"/>
                </a:defRPr>
              </a:pPr>
              <a:endParaRPr/>
            </a:p>
          </p:txBody>
        </p:sp>
        <p:pic>
          <p:nvPicPr>
            <p:cNvPr id="83" name="Screen Shot 2014-10-17 at 9.44.07 AM.png"/>
            <p:cNvPicPr/>
            <p:nvPr/>
          </p:nvPicPr>
          <p:blipFill>
            <a:blip r:embed="rId4">
              <a:extLst/>
            </a:blip>
            <a:stretch>
              <a:fillRect/>
            </a:stretch>
          </p:blipFill>
          <p:spPr>
            <a:xfrm>
              <a:off x="5148598" y="0"/>
              <a:ext cx="3114558" cy="1753766"/>
            </a:xfrm>
            <a:prstGeom prst="rect">
              <a:avLst/>
            </a:prstGeom>
            <a:ln w="12700" cap="flat">
              <a:noFill/>
              <a:miter lim="400000"/>
            </a:ln>
            <a:effectLst/>
          </p:spPr>
        </p:pic>
        <p:pic>
          <p:nvPicPr>
            <p:cNvPr id="84" name="pasted-image.pdf"/>
            <p:cNvPicPr/>
            <p:nvPr/>
          </p:nvPicPr>
          <p:blipFill>
            <a:blip r:embed="rId5">
              <a:extLst/>
            </a:blip>
            <a:stretch>
              <a:fillRect/>
            </a:stretch>
          </p:blipFill>
          <p:spPr>
            <a:xfrm>
              <a:off x="8232100" y="0"/>
              <a:ext cx="2536021" cy="1753766"/>
            </a:xfrm>
            <a:prstGeom prst="rect">
              <a:avLst/>
            </a:prstGeom>
            <a:ln w="12700" cap="flat">
              <a:noFill/>
              <a:miter lim="400000"/>
            </a:ln>
            <a:effectLst/>
          </p:spPr>
        </p:pic>
      </p:grpSp>
      <p:grpSp>
        <p:nvGrpSpPr>
          <p:cNvPr id="89" name="Group 89"/>
          <p:cNvGrpSpPr/>
          <p:nvPr/>
        </p:nvGrpSpPr>
        <p:grpSpPr>
          <a:xfrm>
            <a:off x="1477049" y="4323405"/>
            <a:ext cx="10464800" cy="2661596"/>
            <a:chOff x="0" y="6759"/>
            <a:chExt cx="10464799" cy="2661594"/>
          </a:xfrm>
        </p:grpSpPr>
        <p:sp>
          <p:nvSpPr>
            <p:cNvPr id="86" name="Shape 86"/>
            <p:cNvSpPr/>
            <p:nvPr/>
          </p:nvSpPr>
          <p:spPr>
            <a:xfrm flipV="1">
              <a:off x="0" y="2668354"/>
              <a:ext cx="10464800"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lvl="0" algn="l" defTabSz="457200">
                <a:defRPr sz="1200">
                  <a:latin typeface="Helvetica"/>
                  <a:ea typeface="Helvetica"/>
                  <a:cs typeface="Helvetica"/>
                  <a:sym typeface="Helvetica"/>
                </a:defRPr>
              </a:pPr>
              <a:endParaRPr/>
            </a:p>
          </p:txBody>
        </p:sp>
        <p:pic>
          <p:nvPicPr>
            <p:cNvPr id="87" name="pasted-image.tif"/>
            <p:cNvPicPr/>
            <p:nvPr/>
          </p:nvPicPr>
          <p:blipFill>
            <a:blip r:embed="rId6">
              <a:extLst/>
            </a:blip>
            <a:stretch>
              <a:fillRect/>
            </a:stretch>
          </p:blipFill>
          <p:spPr>
            <a:xfrm>
              <a:off x="61620" y="6759"/>
              <a:ext cx="2384452" cy="2543415"/>
            </a:xfrm>
            <a:prstGeom prst="rect">
              <a:avLst/>
            </a:prstGeom>
            <a:ln w="12700" cap="flat">
              <a:noFill/>
              <a:miter lim="400000"/>
            </a:ln>
            <a:effectLst/>
          </p:spPr>
        </p:pic>
        <p:pic>
          <p:nvPicPr>
            <p:cNvPr id="88" name="10671210_711458002262073_841668041179532232_n.jpg"/>
            <p:cNvPicPr/>
            <p:nvPr/>
          </p:nvPicPr>
          <p:blipFill>
            <a:blip r:embed="rId7">
              <a:extLst/>
            </a:blip>
            <a:srcRect l="23909" r="12963"/>
            <a:stretch>
              <a:fillRect/>
            </a:stretch>
          </p:blipFill>
          <p:spPr>
            <a:xfrm>
              <a:off x="2425074" y="7331"/>
              <a:ext cx="2810660" cy="2541565"/>
            </a:xfrm>
            <a:prstGeom prst="rect">
              <a:avLst/>
            </a:prstGeom>
            <a:ln w="12700" cap="flat">
              <a:noFill/>
              <a:miter lim="400000"/>
            </a:ln>
            <a:effectLst/>
          </p:spPr>
        </p:pic>
      </p:gr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77">
                                            <p:bg/>
                                          </p:spTgt>
                                        </p:tgtEl>
                                        <p:attrNameLst>
                                          <p:attrName>style.visibility</p:attrName>
                                        </p:attrNameLst>
                                      </p:cBhvr>
                                      <p:to>
                                        <p:strVal val="visible"/>
                                      </p:to>
                                    </p:set>
                                  </p:childTnLst>
                                </p:cTn>
                              </p:par>
                              <p:par>
                                <p:cTn id="7" presetID="1" presetClass="entr" presetSubtype="0" fill="hold" grpId="1">
                                  <p:stCondLst>
                                    <p:cond delay="0"/>
                                  </p:stCondLst>
                                  <p:iterate>
                                    <p:tmAbs val="0"/>
                                  </p:iterate>
                                  <p:childTnLst>
                                    <p:set>
                                      <p:cBhvr>
                                        <p:cTn id="8" fill="hold"/>
                                        <p:tgtEl>
                                          <p:spTgt spid="77">
                                            <p:txEl>
                                              <p:pRg st="0" end="0"/>
                                            </p:txEl>
                                          </p:spTgt>
                                        </p:tgtEl>
                                        <p:attrNameLst>
                                          <p:attrName>style.visibility</p:attrName>
                                        </p:attrNameLst>
                                      </p:cBhvr>
                                      <p:to>
                                        <p:strVal val="visible"/>
                                      </p:to>
                                    </p:set>
                                  </p:childTnLst>
                                </p:cTn>
                              </p:par>
                              <p:par>
                                <p:cTn id="9" presetID="1" presetClass="entr" presetSubtype="0" fill="hold" grpId="1">
                                  <p:stCondLst>
                                    <p:cond delay="0"/>
                                  </p:stCondLst>
                                  <p:iterate>
                                    <p:tmAbs val="0"/>
                                  </p:iterate>
                                  <p:childTnLst>
                                    <p:set>
                                      <p:cBhvr>
                                        <p:cTn id="10" fill="hold"/>
                                        <p:tgtEl>
                                          <p:spTgt spid="77">
                                            <p:txEl>
                                              <p:pRg st="1" end="1"/>
                                            </p:txEl>
                                          </p:spTgt>
                                        </p:tgtEl>
                                        <p:attrNameLst>
                                          <p:attrName>style.visibility</p:attrName>
                                        </p:attrNameLst>
                                      </p:cBhvr>
                                      <p:to>
                                        <p:strVal val="visible"/>
                                      </p:to>
                                    </p:set>
                                  </p:childTnLst>
                                </p:cTn>
                              </p:par>
                              <p:par>
                                <p:cTn id="11" presetID="1" presetClass="entr" presetSubtype="0" fill="hold" grpId="1">
                                  <p:stCondLst>
                                    <p:cond delay="0"/>
                                  </p:stCondLst>
                                  <p:iterate>
                                    <p:tmAbs val="0"/>
                                  </p:iterate>
                                  <p:childTnLst>
                                    <p:set>
                                      <p:cBhvr>
                                        <p:cTn id="12" fill="hold"/>
                                        <p:tgtEl>
                                          <p:spTgt spid="77">
                                            <p:txEl>
                                              <p:pRg st="2" end="2"/>
                                            </p:txEl>
                                          </p:spTgt>
                                        </p:tgtEl>
                                        <p:attrNameLst>
                                          <p:attrName>style.visibility</p:attrName>
                                        </p:attrNameLst>
                                      </p:cBhvr>
                                      <p:to>
                                        <p:strVal val="visible"/>
                                      </p:to>
                                    </p:set>
                                  </p:childTnLst>
                                </p:cTn>
                              </p:par>
                              <p:par>
                                <p:cTn id="13" presetID="1" presetClass="entr" presetSubtype="0" fill="hold" grpId="1">
                                  <p:stCondLst>
                                    <p:cond delay="0"/>
                                  </p:stCondLst>
                                  <p:iterate>
                                    <p:tmAbs val="0"/>
                                  </p:iterate>
                                  <p:childTnLst>
                                    <p:set>
                                      <p:cBhvr>
                                        <p:cTn id="14" fill="hold"/>
                                        <p:tgtEl>
                                          <p:spTgt spid="77">
                                            <p:txEl>
                                              <p:pRg st="3" end="3"/>
                                            </p:txEl>
                                          </p:spTgt>
                                        </p:tgtEl>
                                        <p:attrNameLst>
                                          <p:attrName>style.visibility</p:attrName>
                                        </p:attrNameLst>
                                      </p:cBhvr>
                                      <p:to>
                                        <p:strVal val="visible"/>
                                      </p:to>
                                    </p:set>
                                  </p:childTnLst>
                                </p:cTn>
                              </p:par>
                              <p:par>
                                <p:cTn id="15" presetID="1" presetClass="entr" presetSubtype="0" fill="hold" grpId="1">
                                  <p:stCondLst>
                                    <p:cond delay="0"/>
                                  </p:stCondLst>
                                  <p:iterate>
                                    <p:tmAbs val="0"/>
                                  </p:iterate>
                                  <p:childTnLst>
                                    <p:set>
                                      <p:cBhvr>
                                        <p:cTn id="16" fill="hold"/>
                                        <p:tgtEl>
                                          <p:spTgt spid="77">
                                            <p:txEl>
                                              <p:pRg st="4" end="4"/>
                                            </p:txEl>
                                          </p:spTgt>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2" nodeType="afterEffect">
                                  <p:stCondLst>
                                    <p:cond delay="0"/>
                                  </p:stCondLst>
                                  <p:iterate>
                                    <p:tmAbs val="0"/>
                                  </p:iterate>
                                  <p:childTnLst>
                                    <p:set>
                                      <p:cBhvr>
                                        <p:cTn id="19" fill="hold"/>
                                        <p:tgtEl>
                                          <p:spTgt spid="85"/>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3" nodeType="afterEffect">
                                  <p:stCondLst>
                                    <p:cond delay="0"/>
                                  </p:stCondLst>
                                  <p:iterate>
                                    <p:tmAbs val="0"/>
                                  </p:iterate>
                                  <p:childTnLst>
                                    <p:set>
                                      <p:cBhvr>
                                        <p:cTn id="22" fill="hold"/>
                                        <p:tgtEl>
                                          <p:spTgt spid="78"/>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1" nodeType="afterEffect">
                                  <p:stCondLst>
                                    <p:cond delay="0"/>
                                  </p:stCondLst>
                                  <p:iterate>
                                    <p:tmAbs val="0"/>
                                  </p:iterate>
                                  <p:childTnLst>
                                    <p:set>
                                      <p:cBhvr>
                                        <p:cTn id="25" fill="hold"/>
                                        <p:tgtEl>
                                          <p:spTgt spid="77">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1" nodeType="clickEffect">
                                  <p:stCondLst>
                                    <p:cond delay="0"/>
                                  </p:stCondLst>
                                  <p:iterate>
                                    <p:tmAbs val="0"/>
                                  </p:iterate>
                                  <p:childTnLst>
                                    <p:set>
                                      <p:cBhvr>
                                        <p:cTn id="29" fill="hold"/>
                                        <p:tgtEl>
                                          <p:spTgt spid="77">
                                            <p:txEl>
                                              <p:pRg st="6" end="6"/>
                                            </p:txEl>
                                          </p:spTgt>
                                        </p:tgtEl>
                                        <p:attrNameLst>
                                          <p:attrName>style.visibility</p:attrName>
                                        </p:attrNameLst>
                                      </p:cBhvr>
                                      <p:to>
                                        <p:strVal val="visible"/>
                                      </p:to>
                                    </p:set>
                                  </p:childTnLst>
                                </p:cTn>
                              </p:par>
                              <p:par>
                                <p:cTn id="30" presetID="1" presetClass="entr" presetSubtype="0" fill="hold" grpId="1">
                                  <p:stCondLst>
                                    <p:cond delay="0"/>
                                  </p:stCondLst>
                                  <p:iterate>
                                    <p:tmAbs val="0"/>
                                  </p:iterate>
                                  <p:childTnLst>
                                    <p:set>
                                      <p:cBhvr>
                                        <p:cTn id="31" fill="hold"/>
                                        <p:tgtEl>
                                          <p:spTgt spid="77">
                                            <p:txEl>
                                              <p:pRg st="7" end="7"/>
                                            </p:txEl>
                                          </p:spTgt>
                                        </p:tgtEl>
                                        <p:attrNameLst>
                                          <p:attrName>style.visibility</p:attrName>
                                        </p:attrNameLst>
                                      </p:cBhvr>
                                      <p:to>
                                        <p:strVal val="visible"/>
                                      </p:to>
                                    </p:set>
                                  </p:childTnLst>
                                </p:cTn>
                              </p:par>
                              <p:par>
                                <p:cTn id="32" presetID="1" presetClass="entr" presetSubtype="0" fill="hold" grpId="1">
                                  <p:stCondLst>
                                    <p:cond delay="0"/>
                                  </p:stCondLst>
                                  <p:iterate>
                                    <p:tmAbs val="0"/>
                                  </p:iterate>
                                  <p:childTnLst>
                                    <p:set>
                                      <p:cBhvr>
                                        <p:cTn id="33" fill="hold"/>
                                        <p:tgtEl>
                                          <p:spTgt spid="77">
                                            <p:txEl>
                                              <p:pRg st="8" end="8"/>
                                            </p:txEl>
                                          </p:spTgt>
                                        </p:tgtEl>
                                        <p:attrNameLst>
                                          <p:attrName>style.visibility</p:attrName>
                                        </p:attrNameLst>
                                      </p:cBhvr>
                                      <p:to>
                                        <p:strVal val="visible"/>
                                      </p:to>
                                    </p:set>
                                  </p:childTnLst>
                                </p:cTn>
                              </p:par>
                              <p:par>
                                <p:cTn id="34" presetID="1" presetClass="entr" presetSubtype="0" fill="hold" grpId="1">
                                  <p:stCondLst>
                                    <p:cond delay="0"/>
                                  </p:stCondLst>
                                  <p:iterate>
                                    <p:tmAbs val="0"/>
                                  </p:iterate>
                                  <p:childTnLst>
                                    <p:set>
                                      <p:cBhvr>
                                        <p:cTn id="35" fill="hold"/>
                                        <p:tgtEl>
                                          <p:spTgt spid="77">
                                            <p:txEl>
                                              <p:pRg st="9" end="9"/>
                                            </p:txEl>
                                          </p:spTgt>
                                        </p:tgtEl>
                                        <p:attrNameLst>
                                          <p:attrName>style.visibility</p:attrName>
                                        </p:attrNameLst>
                                      </p:cBhvr>
                                      <p:to>
                                        <p:strVal val="visible"/>
                                      </p:to>
                                    </p:set>
                                  </p:childTnLst>
                                </p:cTn>
                              </p:par>
                              <p:par>
                                <p:cTn id="36" presetID="1" presetClass="entr" presetSubtype="0" fill="hold" grpId="1">
                                  <p:stCondLst>
                                    <p:cond delay="0"/>
                                  </p:stCondLst>
                                  <p:iterate>
                                    <p:tmAbs val="0"/>
                                  </p:iterate>
                                  <p:childTnLst>
                                    <p:set>
                                      <p:cBhvr>
                                        <p:cTn id="37" fill="hold"/>
                                        <p:tgtEl>
                                          <p:spTgt spid="77">
                                            <p:txEl>
                                              <p:pRg st="10" end="10"/>
                                            </p:txEl>
                                          </p:spTgt>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grpId="4" nodeType="afterEffect">
                                  <p:stCondLst>
                                    <p:cond delay="0"/>
                                  </p:stCondLst>
                                  <p:iterate>
                                    <p:tmAbs val="0"/>
                                  </p:iterate>
                                  <p:childTnLst>
                                    <p:set>
                                      <p:cBhvr>
                                        <p:cTn id="40" fill="hold"/>
                                        <p:tgtEl>
                                          <p:spTgt spid="89"/>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grpId="1" nodeType="afterEffect">
                                  <p:stCondLst>
                                    <p:cond delay="0"/>
                                  </p:stCondLst>
                                  <p:iterate>
                                    <p:tmAbs val="0"/>
                                  </p:iterate>
                                  <p:childTnLst>
                                    <p:set>
                                      <p:cBhvr>
                                        <p:cTn id="43" fill="hold"/>
                                        <p:tgtEl>
                                          <p:spTgt spid="77">
                                            <p:txEl>
                                              <p:pRg st="11" end="11"/>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1" nodeType="clickEffect">
                                  <p:stCondLst>
                                    <p:cond delay="0"/>
                                  </p:stCondLst>
                                  <p:iterate>
                                    <p:tmAbs val="0"/>
                                  </p:iterate>
                                  <p:childTnLst>
                                    <p:set>
                                      <p:cBhvr>
                                        <p:cTn id="47" fill="hold"/>
                                        <p:tgtEl>
                                          <p:spTgt spid="77">
                                            <p:txEl>
                                              <p:pRg st="12" end="12"/>
                                            </p:txEl>
                                          </p:spTgt>
                                        </p:tgtEl>
                                        <p:attrNameLst>
                                          <p:attrName>style.visibility</p:attrName>
                                        </p:attrNameLst>
                                      </p:cBhvr>
                                      <p:to>
                                        <p:strVal val="visible"/>
                                      </p:to>
                                    </p:set>
                                  </p:childTnLst>
                                </p:cTn>
                              </p:par>
                            </p:childTnLst>
                          </p:cTn>
                        </p:par>
                        <p:par>
                          <p:cTn id="48" fill="hold">
                            <p:stCondLst>
                              <p:cond delay="0"/>
                            </p:stCondLst>
                            <p:childTnLst>
                              <p:par>
                                <p:cTn id="49" presetID="1" presetClass="entr" presetSubtype="0" fill="hold" grpId="1" nodeType="afterEffect">
                                  <p:stCondLst>
                                    <p:cond delay="0"/>
                                  </p:stCondLst>
                                  <p:iterate>
                                    <p:tmAbs val="0"/>
                                  </p:iterate>
                                  <p:childTnLst>
                                    <p:set>
                                      <p:cBhvr>
                                        <p:cTn id="50" fill="hold"/>
                                        <p:tgtEl>
                                          <p:spTgt spid="77">
                                            <p:txEl>
                                              <p:pRg st="13" end="13"/>
                                            </p:txEl>
                                          </p:spTgt>
                                        </p:tgtEl>
                                        <p:attrNameLst>
                                          <p:attrName>style.visibility</p:attrName>
                                        </p:attrNameLst>
                                      </p:cBhvr>
                                      <p:to>
                                        <p:strVal val="visible"/>
                                      </p:to>
                                    </p:set>
                                  </p:childTnLst>
                                </p:cTn>
                              </p:par>
                              <p:par>
                                <p:cTn id="51" presetID="1" presetClass="entr" presetSubtype="0" fill="hold" grpId="1">
                                  <p:stCondLst>
                                    <p:cond delay="0"/>
                                  </p:stCondLst>
                                  <p:iterate>
                                    <p:tmAbs val="0"/>
                                  </p:iterate>
                                  <p:childTnLst>
                                    <p:set>
                                      <p:cBhvr>
                                        <p:cTn id="52" fill="hold"/>
                                        <p:tgtEl>
                                          <p:spTgt spid="77">
                                            <p:txEl>
                                              <p:pRg st="14" end="14"/>
                                            </p:txEl>
                                          </p:spTgt>
                                        </p:tgtEl>
                                        <p:attrNameLst>
                                          <p:attrName>style.visibility</p:attrName>
                                        </p:attrNameLst>
                                      </p:cBhvr>
                                      <p:to>
                                        <p:strVal val="visible"/>
                                      </p:to>
                                    </p:set>
                                  </p:childTnLst>
                                </p:cTn>
                              </p:par>
                              <p:par>
                                <p:cTn id="53" presetID="1" presetClass="entr" presetSubtype="0" fill="hold" grpId="1">
                                  <p:stCondLst>
                                    <p:cond delay="0"/>
                                  </p:stCondLst>
                                  <p:iterate>
                                    <p:tmAbs val="0"/>
                                  </p:iterate>
                                  <p:childTnLst>
                                    <p:set>
                                      <p:cBhvr>
                                        <p:cTn id="54" fill="hold"/>
                                        <p:tgtEl>
                                          <p:spTgt spid="77">
                                            <p:txEl>
                                              <p:pRg st="15" end="15"/>
                                            </p:txEl>
                                          </p:spTgt>
                                        </p:tgtEl>
                                        <p:attrNameLst>
                                          <p:attrName>style.visibility</p:attrName>
                                        </p:attrNameLst>
                                      </p:cBhvr>
                                      <p:to>
                                        <p:strVal val="visible"/>
                                      </p:to>
                                    </p:set>
                                  </p:childTnLst>
                                </p:cTn>
                              </p:par>
                              <p:par>
                                <p:cTn id="55" presetID="1" presetClass="entr" presetSubtype="0" fill="hold" grpId="1">
                                  <p:stCondLst>
                                    <p:cond delay="0"/>
                                  </p:stCondLst>
                                  <p:iterate>
                                    <p:tmAbs val="0"/>
                                  </p:iterate>
                                  <p:childTnLst>
                                    <p:set>
                                      <p:cBhvr>
                                        <p:cTn id="56" fill="hold"/>
                                        <p:tgtEl>
                                          <p:spTgt spid="77">
                                            <p:txEl>
                                              <p:pRg st="16" end="16"/>
                                            </p:txEl>
                                          </p:spTgt>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grpId="5" nodeType="afterEffect">
                                  <p:stCondLst>
                                    <p:cond delay="0"/>
                                  </p:stCondLst>
                                  <p:iterate>
                                    <p:tmAbs val="0"/>
                                  </p:iterate>
                                  <p:childTnLst>
                                    <p:set>
                                      <p:cBhvr>
                                        <p:cTn id="59" fill="hold"/>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1" build="p" animBg="1" advAuto="0"/>
      <p:bldP spid="78" grpId="3" animBg="1" advAuto="0"/>
      <p:bldP spid="81" grpId="5" animBg="1" advAuto="0"/>
      <p:bldP spid="85" grpId="2" animBg="1" advAuto="0"/>
      <p:bldP spid="89" grpId="4" animBg="1" advAuto="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TotalTime>
  <Words>466</Words>
  <Application>Microsoft Macintosh PowerPoint</Application>
  <PresentationFormat>Custom</PresentationFormat>
  <Paragraphs>49</Paragraphs>
  <Slides>3</Slides>
  <Notes>2</Notes>
  <HiddenSlides>0</HiddenSlides>
  <MMClips>1</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White</vt:lpstr>
      <vt:lpstr>DeepPIV (Particle Image Velocimetry)</vt:lpstr>
      <vt:lpstr>DeepPIV: ROV-deployable PIV</vt:lpstr>
      <vt:lpstr>Potential Science Targets for DeepPIV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DeepPIV (Particle Image Velocimetry)</dc:title>
  <cp:lastModifiedBy>Kakani Katija Young</cp:lastModifiedBy>
  <cp:revision>5</cp:revision>
  <dcterms:modified xsi:type="dcterms:W3CDTF">2014-10-17T17:55:35Z</dcterms:modified>
</cp:coreProperties>
</file>