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111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19644-4CB7-447D-A9E4-CC205EED5DD7}" type="datetimeFigureOut">
              <a:rPr lang="en-US" smtClean="0"/>
              <a:t>9/3/2015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0F515-D974-4827-857E-4EC72B1EC2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357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19644-4CB7-447D-A9E4-CC205EED5DD7}" type="datetimeFigureOut">
              <a:rPr lang="en-US" smtClean="0"/>
              <a:t>9/3/2015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0F515-D974-4827-857E-4EC72B1EC2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467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19644-4CB7-447D-A9E4-CC205EED5DD7}" type="datetimeFigureOut">
              <a:rPr lang="en-US" smtClean="0"/>
              <a:t>9/3/2015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0F515-D974-4827-857E-4EC72B1EC2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864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19644-4CB7-447D-A9E4-CC205EED5DD7}" type="datetimeFigureOut">
              <a:rPr lang="en-US" smtClean="0"/>
              <a:t>9/3/2015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0F515-D974-4827-857E-4EC72B1EC2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420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19644-4CB7-447D-A9E4-CC205EED5DD7}" type="datetimeFigureOut">
              <a:rPr lang="en-US" smtClean="0"/>
              <a:t>9/3/2015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0F515-D974-4827-857E-4EC72B1EC2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135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19644-4CB7-447D-A9E4-CC205EED5DD7}" type="datetimeFigureOut">
              <a:rPr lang="en-US" smtClean="0"/>
              <a:t>9/3/2015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0F515-D974-4827-857E-4EC72B1EC2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868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19644-4CB7-447D-A9E4-CC205EED5DD7}" type="datetimeFigureOut">
              <a:rPr lang="en-US" smtClean="0"/>
              <a:t>9/3/2015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0F515-D974-4827-857E-4EC72B1EC2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122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19644-4CB7-447D-A9E4-CC205EED5DD7}" type="datetimeFigureOut">
              <a:rPr lang="en-US" smtClean="0"/>
              <a:t>9/3/2015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0F515-D974-4827-857E-4EC72B1EC2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443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19644-4CB7-447D-A9E4-CC205EED5DD7}" type="datetimeFigureOut">
              <a:rPr lang="en-US" smtClean="0"/>
              <a:t>9/3/2015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0F515-D974-4827-857E-4EC72B1EC2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298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19644-4CB7-447D-A9E4-CC205EED5DD7}" type="datetimeFigureOut">
              <a:rPr lang="en-US" smtClean="0"/>
              <a:t>9/3/2015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0F515-D974-4827-857E-4EC72B1EC2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780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19644-4CB7-447D-A9E4-CC205EED5DD7}" type="datetimeFigureOut">
              <a:rPr lang="en-US" smtClean="0"/>
              <a:t>9/3/2015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0F515-D974-4827-857E-4EC72B1EC2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696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619644-4CB7-447D-A9E4-CC205EED5DD7}" type="datetimeFigureOut">
              <a:rPr lang="en-US" smtClean="0"/>
              <a:t>9/3/2015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0F515-D974-4827-857E-4EC72B1EC2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189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Project update outline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5800" y="990600"/>
            <a:ext cx="78486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Science question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PIV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DPIV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instrument description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Testing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3D imaging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Challenges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Sizing lasers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Deployments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Deployment 1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Challenges of staying on animal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What worked and what didn’t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PIV of shrimp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Deployment 2/Flyer cruise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Addition of cameras and NIR light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Results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err="1" smtClean="0"/>
              <a:t>Larvacean</a:t>
            </a:r>
            <a:r>
              <a:rPr lang="en-US" sz="1200" dirty="0" smtClean="0"/>
              <a:t> building house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Piloting/boating miracle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3-D reconstruction results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PIV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Multiple targets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Next steps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Integrating on large ROVs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Challenges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Moving targets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Jelly tracking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Acknowledgements</a:t>
            </a:r>
          </a:p>
        </p:txBody>
      </p:sp>
    </p:spTree>
    <p:extLst>
      <p:ext uri="{BB962C8B-B14F-4D97-AF65-F5344CB8AC3E}">
        <p14:creationId xmlns:p14="http://schemas.microsoft.com/office/powerpoint/2010/main" val="36512637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64</Words>
  <Application>Microsoft Office PowerPoint</Application>
  <PresentationFormat>On-screen Show (4:3)</PresentationFormat>
  <Paragraphs>29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Project update outline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Alana Sherman</dc:creator>
  <cp:lastModifiedBy>Alana Sherman</cp:lastModifiedBy>
  <cp:revision>4</cp:revision>
  <dcterms:created xsi:type="dcterms:W3CDTF">2015-09-03T19:58:14Z</dcterms:created>
  <dcterms:modified xsi:type="dcterms:W3CDTF">2015-09-03T20:23:42Z</dcterms:modified>
</cp:coreProperties>
</file>