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99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31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8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3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3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7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0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2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03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8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7DFDD-8960-4C86-A5AE-C0981299A313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D6979-754A-4DFC-8BFF-47167BA95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4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49264"/>
            <a:ext cx="8229600" cy="1143000"/>
          </a:xfrm>
        </p:spPr>
        <p:txBody>
          <a:bodyPr/>
          <a:lstStyle/>
          <a:p>
            <a:r>
              <a:rPr lang="en-US" dirty="0" err="1" smtClean="0"/>
              <a:t>DeepPIV</a:t>
            </a:r>
            <a:r>
              <a:rPr lang="en-US" dirty="0" smtClean="0"/>
              <a:t> Simple Block Diagram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1752600"/>
            <a:ext cx="35814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800" y="1752600"/>
            <a:ext cx="2286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5800" y="3962400"/>
            <a:ext cx="3810000" cy="259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95800" y="2057400"/>
            <a:ext cx="228600" cy="10487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95800" y="4188417"/>
            <a:ext cx="228600" cy="10487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95800" y="5638800"/>
            <a:ext cx="228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95766" y="1414046"/>
            <a:ext cx="13452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Laser Housing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84695" y="3623846"/>
            <a:ext cx="1743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Controller Housing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1219200" y="2075804"/>
            <a:ext cx="2419292" cy="9537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2257102"/>
            <a:ext cx="304800" cy="5911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657600" y="2581759"/>
            <a:ext cx="838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78976" y="4174210"/>
            <a:ext cx="2419292" cy="9537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90800" y="5436677"/>
            <a:ext cx="1209646" cy="9537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5400000">
            <a:off x="1142677" y="5444749"/>
            <a:ext cx="685800" cy="9537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471970" y="2286897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975101" y="3037148"/>
            <a:ext cx="645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Optics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41263" y="2929426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Glass</a:t>
            </a:r>
          </a:p>
          <a:p>
            <a:r>
              <a:rPr lang="en-US" sz="1400" dirty="0" smtClean="0"/>
              <a:t>Port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236574" y="4333194"/>
            <a:ext cx="1343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Controller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30260" y="5578547"/>
            <a:ext cx="9106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Serial to</a:t>
            </a:r>
          </a:p>
          <a:p>
            <a:r>
              <a:rPr lang="en-US" sz="1400" dirty="0" smtClean="0"/>
              <a:t>Analog</a:t>
            </a:r>
          </a:p>
          <a:p>
            <a:r>
              <a:rPr lang="en-US" sz="1400" dirty="0" smtClean="0"/>
              <a:t>Converter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2732487" y="5390720"/>
            <a:ext cx="10638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Vicor</a:t>
            </a:r>
            <a:r>
              <a:rPr lang="en-US" sz="1400" dirty="0" smtClean="0"/>
              <a:t>, 150W</a:t>
            </a:r>
            <a:endParaRPr lang="en-US" sz="1400" dirty="0" smtClean="0"/>
          </a:p>
          <a:p>
            <a:r>
              <a:rPr lang="en-US" sz="1400" dirty="0" smtClean="0"/>
              <a:t>HV:12Vdc</a:t>
            </a:r>
          </a:p>
          <a:p>
            <a:r>
              <a:rPr lang="en-US" sz="1400" dirty="0" smtClean="0"/>
              <a:t>DC-DC</a:t>
            </a:r>
          </a:p>
          <a:p>
            <a:r>
              <a:rPr lang="en-US" sz="1400" dirty="0" smtClean="0"/>
              <a:t>Converter</a:t>
            </a:r>
            <a:endParaRPr lang="en-US" sz="14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4724400" y="2581759"/>
            <a:ext cx="457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724400" y="4712776"/>
            <a:ext cx="457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181600" y="2581759"/>
            <a:ext cx="0" cy="21310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724400" y="5981700"/>
            <a:ext cx="2667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7391400" y="5638800"/>
            <a:ext cx="228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971646" y="5953045"/>
            <a:ext cx="60882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8" idx="1"/>
          </p:cNvCxnSpPr>
          <p:nvPr/>
        </p:nvCxnSpPr>
        <p:spPr>
          <a:xfrm>
            <a:off x="3398268" y="4711484"/>
            <a:ext cx="1097532" cy="129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5812" y="5973710"/>
            <a:ext cx="6799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3048000" y="5123862"/>
            <a:ext cx="0" cy="3086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1524000" y="5160536"/>
            <a:ext cx="0" cy="4180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696200" y="5746491"/>
            <a:ext cx="711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</a:t>
            </a:r>
          </a:p>
          <a:p>
            <a:r>
              <a:rPr lang="en-US" sz="1400" dirty="0" smtClean="0"/>
              <a:t>Vehicle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85468" y="1781496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MINM-25</a:t>
            </a:r>
            <a:endParaRPr lang="en-US" sz="1200" dirty="0" smtClean="0"/>
          </a:p>
        </p:txBody>
      </p:sp>
      <p:sp>
        <p:nvSpPr>
          <p:cNvPr id="53" name="TextBox 52"/>
          <p:cNvSpPr txBox="1"/>
          <p:nvPr/>
        </p:nvSpPr>
        <p:spPr>
          <a:xfrm>
            <a:off x="4466095" y="3911418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MINM-25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528088" y="5379714"/>
            <a:ext cx="801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MINK-10L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894377" y="5387294"/>
            <a:ext cx="801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MINK-10L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22105" y="2848298"/>
            <a:ext cx="1113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12Vdc</a:t>
            </a:r>
          </a:p>
          <a:p>
            <a:r>
              <a:rPr lang="en-US" sz="1200" dirty="0" smtClean="0"/>
              <a:t>Analog Control</a:t>
            </a:r>
            <a:endParaRPr lang="en-US" sz="1200" dirty="0" smtClean="0"/>
          </a:p>
        </p:txBody>
      </p:sp>
      <p:sp>
        <p:nvSpPr>
          <p:cNvPr id="39" name="TextBox 38"/>
          <p:cNvSpPr txBox="1"/>
          <p:nvPr/>
        </p:nvSpPr>
        <p:spPr>
          <a:xfrm>
            <a:off x="5501047" y="5977880"/>
            <a:ext cx="1183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Voltage DC</a:t>
            </a:r>
          </a:p>
          <a:p>
            <a:r>
              <a:rPr lang="en-US" sz="1200" dirty="0" smtClean="0"/>
              <a:t>Serial </a:t>
            </a:r>
            <a:r>
              <a:rPr lang="en-US" sz="1200" dirty="0" err="1" smtClean="0"/>
              <a:t>Comms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72426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MiniROV</a:t>
            </a:r>
            <a:r>
              <a:rPr lang="en-US" dirty="0" smtClean="0"/>
              <a:t> Connection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098870" y="3312117"/>
            <a:ext cx="16002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0" y="3312117"/>
            <a:ext cx="16002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3312117"/>
            <a:ext cx="16002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4570" y="3616917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3616917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33600" y="3616917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95700" y="3613688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2247900" y="3804188"/>
            <a:ext cx="1447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524500" y="3819686"/>
            <a:ext cx="1447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3400" y="2942785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DeepPIV</a:t>
            </a:r>
            <a:endParaRPr lang="en-US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558186" y="1676400"/>
            <a:ext cx="0" cy="46482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1640" y="3511800"/>
            <a:ext cx="859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Laser</a:t>
            </a:r>
          </a:p>
          <a:p>
            <a:r>
              <a:rPr lang="en-US" sz="1600" dirty="0" smtClean="0"/>
              <a:t>Housing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38600" y="3515029"/>
            <a:ext cx="1022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Controller</a:t>
            </a:r>
          </a:p>
          <a:p>
            <a:r>
              <a:rPr lang="en-US" sz="1600" dirty="0" smtClean="0"/>
              <a:t>Housing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000" y="2942785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DeepPIV</a:t>
            </a:r>
            <a:endParaRPr lang="en-US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315200" y="3515029"/>
            <a:ext cx="714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Power</a:t>
            </a:r>
          </a:p>
          <a:p>
            <a:r>
              <a:rPr lang="en-US" sz="1600" dirty="0" smtClean="0"/>
              <a:t>Can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8870" y="2942785"/>
            <a:ext cx="1013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MiniROV</a:t>
            </a:r>
            <a:endParaRPr lang="en-US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5648253" y="3780581"/>
            <a:ext cx="799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375Vdc</a:t>
            </a:r>
          </a:p>
          <a:p>
            <a:r>
              <a:rPr lang="en-US" sz="1600" dirty="0" smtClean="0"/>
              <a:t>Serial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10000" y="4343400"/>
            <a:ext cx="1090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375V </a:t>
            </a:r>
            <a:r>
              <a:rPr lang="en-US" sz="1600" dirty="0" err="1" smtClean="0"/>
              <a:t>Vicor</a:t>
            </a:r>
            <a:endParaRPr lang="en-US" sz="1600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2097437" y="3388689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MINM-25</a:t>
            </a:r>
            <a:endParaRPr lang="en-US" sz="1000" dirty="0"/>
          </a:p>
        </p:txBody>
      </p:sp>
      <p:sp>
        <p:nvSpPr>
          <p:cNvPr id="27" name="TextBox 26"/>
          <p:cNvSpPr txBox="1"/>
          <p:nvPr/>
        </p:nvSpPr>
        <p:spPr>
          <a:xfrm>
            <a:off x="3200400" y="3417978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MINM-25</a:t>
            </a:r>
            <a:endParaRPr lang="en-US" sz="1000" dirty="0"/>
          </a:p>
        </p:txBody>
      </p:sp>
      <p:sp>
        <p:nvSpPr>
          <p:cNvPr id="28" name="TextBox 27"/>
          <p:cNvSpPr txBox="1"/>
          <p:nvPr/>
        </p:nvSpPr>
        <p:spPr>
          <a:xfrm>
            <a:off x="5334000" y="3417978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6553200" y="3386477"/>
            <a:ext cx="635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MINK-8L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2689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Ventana</a:t>
            </a:r>
            <a:r>
              <a:rPr lang="en-US" dirty="0" smtClean="0"/>
              <a:t>/Ricketts Connection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0" y="3312117"/>
            <a:ext cx="16002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3312117"/>
            <a:ext cx="16002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029450" y="2645274"/>
            <a:ext cx="1714500" cy="990600"/>
            <a:chOff x="6984570" y="3312117"/>
            <a:chExt cx="1714500" cy="990600"/>
          </a:xfrm>
        </p:grpSpPr>
        <p:sp>
          <p:nvSpPr>
            <p:cNvPr id="4" name="Rectangle 3"/>
            <p:cNvSpPr/>
            <p:nvPr/>
          </p:nvSpPr>
          <p:spPr>
            <a:xfrm>
              <a:off x="7098870" y="3312117"/>
              <a:ext cx="1600200" cy="990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984570" y="3616917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5410200" y="3616917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33600" y="3616917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95700" y="3613688"/>
            <a:ext cx="1143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2247900" y="3804188"/>
            <a:ext cx="1447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524500" y="3807417"/>
            <a:ext cx="11811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3400" y="2942785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DeepPIV</a:t>
            </a:r>
            <a:endParaRPr lang="en-US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5943600" y="1678359"/>
            <a:ext cx="0" cy="46482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1640" y="3511800"/>
            <a:ext cx="859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Laser</a:t>
            </a:r>
          </a:p>
          <a:p>
            <a:r>
              <a:rPr lang="en-US" sz="1600" dirty="0" smtClean="0"/>
              <a:t>Housing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38600" y="3515029"/>
            <a:ext cx="1022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Controller</a:t>
            </a:r>
          </a:p>
          <a:p>
            <a:r>
              <a:rPr lang="en-US" sz="1600" dirty="0" smtClean="0"/>
              <a:t>Housing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10000" y="2942785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DeepPIV</a:t>
            </a:r>
            <a:endParaRPr lang="en-US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490281" y="2783152"/>
            <a:ext cx="714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Power</a:t>
            </a:r>
          </a:p>
          <a:p>
            <a:r>
              <a:rPr lang="en-US" sz="1600" dirty="0" smtClean="0"/>
              <a:t>Can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44793" y="1552075"/>
            <a:ext cx="956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Ventana</a:t>
            </a:r>
            <a:endParaRPr lang="en-US" dirty="0" smtClean="0"/>
          </a:p>
          <a:p>
            <a:r>
              <a:rPr lang="en-US" dirty="0"/>
              <a:t>o</a:t>
            </a:r>
            <a:r>
              <a:rPr lang="en-US" dirty="0" smtClean="0"/>
              <a:t>r</a:t>
            </a:r>
          </a:p>
          <a:p>
            <a:r>
              <a:rPr lang="en-US" dirty="0" smtClean="0"/>
              <a:t>Ricketts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38374" y="2896618"/>
            <a:ext cx="799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300Vdc</a:t>
            </a:r>
          </a:p>
          <a:p>
            <a:r>
              <a:rPr lang="en-US" sz="1600" dirty="0" smtClean="0"/>
              <a:t>or</a:t>
            </a:r>
          </a:p>
          <a:p>
            <a:r>
              <a:rPr lang="en-US" sz="1600" dirty="0" smtClean="0"/>
              <a:t>240Vdc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10000" y="4343400"/>
            <a:ext cx="1090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300V </a:t>
            </a:r>
            <a:r>
              <a:rPr lang="en-US" sz="1600" dirty="0" err="1" smtClean="0"/>
              <a:t>Vicor</a:t>
            </a:r>
            <a:endParaRPr lang="en-US" sz="1600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2097437" y="3388689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MINM-25</a:t>
            </a:r>
            <a:endParaRPr lang="en-US" sz="1000" dirty="0"/>
          </a:p>
        </p:txBody>
      </p:sp>
      <p:sp>
        <p:nvSpPr>
          <p:cNvPr id="27" name="TextBox 26"/>
          <p:cNvSpPr txBox="1"/>
          <p:nvPr/>
        </p:nvSpPr>
        <p:spPr>
          <a:xfrm>
            <a:off x="3200400" y="3417978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MINM-25</a:t>
            </a:r>
            <a:endParaRPr lang="en-US" sz="1000" dirty="0"/>
          </a:p>
        </p:txBody>
      </p:sp>
      <p:sp>
        <p:nvSpPr>
          <p:cNvPr id="28" name="TextBox 27"/>
          <p:cNvSpPr txBox="1"/>
          <p:nvPr/>
        </p:nvSpPr>
        <p:spPr>
          <a:xfrm>
            <a:off x="5334000" y="3417978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6527763" y="2719210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7029450" y="4002459"/>
            <a:ext cx="1714500" cy="990600"/>
            <a:chOff x="6984570" y="3312117"/>
            <a:chExt cx="1714500" cy="990600"/>
          </a:xfrm>
        </p:grpSpPr>
        <p:sp>
          <p:nvSpPr>
            <p:cNvPr id="31" name="Rectangle 30"/>
            <p:cNvSpPr/>
            <p:nvPr/>
          </p:nvSpPr>
          <p:spPr>
            <a:xfrm>
              <a:off x="7098870" y="3312117"/>
              <a:ext cx="1600200" cy="990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984570" y="3616917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490281" y="4220289"/>
            <a:ext cx="811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Science</a:t>
            </a:r>
          </a:p>
          <a:p>
            <a:r>
              <a:rPr lang="en-US" sz="1600" dirty="0" smtClean="0"/>
              <a:t>Can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6726910" y="3127451"/>
            <a:ext cx="0" cy="138522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726910" y="4512677"/>
            <a:ext cx="3025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726910" y="3119789"/>
            <a:ext cx="30254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071204" y="4177316"/>
            <a:ext cx="644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Serial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2265" y="4712162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3406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Ventana</a:t>
            </a:r>
            <a:r>
              <a:rPr lang="en-US" dirty="0" smtClean="0"/>
              <a:t>/Ricketts Interface Can Optional Connection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7254782" y="3305658"/>
            <a:ext cx="1714500" cy="990600"/>
            <a:chOff x="6984570" y="3312117"/>
            <a:chExt cx="1714500" cy="990600"/>
          </a:xfrm>
        </p:grpSpPr>
        <p:sp>
          <p:nvSpPr>
            <p:cNvPr id="4" name="Rectangle 3"/>
            <p:cNvSpPr/>
            <p:nvPr/>
          </p:nvSpPr>
          <p:spPr>
            <a:xfrm>
              <a:off x="7098870" y="3312117"/>
              <a:ext cx="1600200" cy="990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984570" y="3616917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34155" y="3308887"/>
            <a:ext cx="1714500" cy="990600"/>
            <a:chOff x="533400" y="3312117"/>
            <a:chExt cx="1714500" cy="990600"/>
          </a:xfrm>
        </p:grpSpPr>
        <p:sp>
          <p:nvSpPr>
            <p:cNvPr id="6" name="Rectangle 5"/>
            <p:cNvSpPr/>
            <p:nvPr/>
          </p:nvSpPr>
          <p:spPr>
            <a:xfrm>
              <a:off x="533400" y="3312117"/>
              <a:ext cx="1600200" cy="990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33600" y="3616917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38450" y="3308887"/>
            <a:ext cx="1828800" cy="990600"/>
            <a:chOff x="3695700" y="3312117"/>
            <a:chExt cx="1828800" cy="990600"/>
          </a:xfrm>
        </p:grpSpPr>
        <p:sp>
          <p:nvSpPr>
            <p:cNvPr id="5" name="Rectangle 4"/>
            <p:cNvSpPr/>
            <p:nvPr/>
          </p:nvSpPr>
          <p:spPr>
            <a:xfrm>
              <a:off x="3810000" y="3312117"/>
              <a:ext cx="1600200" cy="990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410200" y="3616917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695700" y="3613688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1963370" y="3818235"/>
            <a:ext cx="8750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4155" y="2935723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DeepPIV</a:t>
            </a:r>
            <a:endParaRPr lang="en-US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5985432" y="1384012"/>
            <a:ext cx="0" cy="46482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1640" y="3511800"/>
            <a:ext cx="859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Laser</a:t>
            </a:r>
          </a:p>
          <a:p>
            <a:r>
              <a:rPr lang="en-US" sz="1600" dirty="0" smtClean="0"/>
              <a:t>Housing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41556" y="3500807"/>
            <a:ext cx="1022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Controller</a:t>
            </a:r>
          </a:p>
          <a:p>
            <a:r>
              <a:rPr lang="en-US" sz="1600" dirty="0" smtClean="0"/>
              <a:t>Housing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52750" y="29363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DeepPIV</a:t>
            </a:r>
            <a:endParaRPr lang="en-US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686876" y="3495060"/>
            <a:ext cx="714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Power</a:t>
            </a:r>
          </a:p>
          <a:p>
            <a:r>
              <a:rPr lang="en-US" sz="1600" dirty="0" smtClean="0"/>
              <a:t>Can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83033" y="4302717"/>
            <a:ext cx="9121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120Vac</a:t>
            </a:r>
          </a:p>
          <a:p>
            <a:r>
              <a:rPr lang="en-US" sz="1600" dirty="0" smtClean="0"/>
              <a:t>Ethernet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52750" y="4317708"/>
            <a:ext cx="1090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375V </a:t>
            </a:r>
            <a:r>
              <a:rPr lang="en-US" sz="1600" dirty="0" err="1" smtClean="0"/>
              <a:t>Vicor</a:t>
            </a:r>
            <a:endParaRPr lang="en-US" sz="1600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1775438" y="3392571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MINM-25</a:t>
            </a:r>
            <a:endParaRPr lang="en-US" sz="1000" dirty="0"/>
          </a:p>
        </p:txBody>
      </p:sp>
      <p:sp>
        <p:nvSpPr>
          <p:cNvPr id="27" name="TextBox 26"/>
          <p:cNvSpPr txBox="1"/>
          <p:nvPr/>
        </p:nvSpPr>
        <p:spPr>
          <a:xfrm>
            <a:off x="2362200" y="3383630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MINM-25</a:t>
            </a:r>
            <a:endParaRPr lang="en-US" sz="1000" dirty="0"/>
          </a:p>
        </p:txBody>
      </p:sp>
      <p:sp>
        <p:nvSpPr>
          <p:cNvPr id="28" name="TextBox 27"/>
          <p:cNvSpPr txBox="1"/>
          <p:nvPr/>
        </p:nvSpPr>
        <p:spPr>
          <a:xfrm>
            <a:off x="4495800" y="3374384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6769299" y="4002752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5308456" y="3312117"/>
            <a:ext cx="1325359" cy="990600"/>
            <a:chOff x="3695700" y="3312117"/>
            <a:chExt cx="1828800" cy="990600"/>
          </a:xfrm>
        </p:grpSpPr>
        <p:sp>
          <p:nvSpPr>
            <p:cNvPr id="36" name="Rectangle 35"/>
            <p:cNvSpPr/>
            <p:nvPr/>
          </p:nvSpPr>
          <p:spPr>
            <a:xfrm>
              <a:off x="3810000" y="3312117"/>
              <a:ext cx="1600200" cy="990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410200" y="3616917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95700" y="3613688"/>
              <a:ext cx="114300" cy="381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513517" y="3506740"/>
            <a:ext cx="928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Interface</a:t>
            </a:r>
          </a:p>
          <a:p>
            <a:r>
              <a:rPr lang="en-US" sz="1600" dirty="0" smtClean="0"/>
              <a:t>Can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4667250" y="3824518"/>
            <a:ext cx="6096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645182" y="3807417"/>
            <a:ext cx="6096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794968" y="3967488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sp>
        <p:nvSpPr>
          <p:cNvPr id="46" name="TextBox 45"/>
          <p:cNvSpPr txBox="1"/>
          <p:nvPr/>
        </p:nvSpPr>
        <p:spPr>
          <a:xfrm>
            <a:off x="6479302" y="3364237"/>
            <a:ext cx="7008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MINK-10L</a:t>
            </a:r>
            <a:endParaRPr lang="en-US" sz="1000" dirty="0"/>
          </a:p>
        </p:txBody>
      </p:sp>
      <p:sp>
        <p:nvSpPr>
          <p:cNvPr id="47" name="TextBox 46"/>
          <p:cNvSpPr txBox="1"/>
          <p:nvPr/>
        </p:nvSpPr>
        <p:spPr>
          <a:xfrm>
            <a:off x="7565880" y="2133600"/>
            <a:ext cx="956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Ventana</a:t>
            </a:r>
            <a:endParaRPr lang="en-US" dirty="0" smtClean="0"/>
          </a:p>
          <a:p>
            <a:r>
              <a:rPr lang="en-US" dirty="0"/>
              <a:t>o</a:t>
            </a:r>
            <a:r>
              <a:rPr lang="en-US" dirty="0" smtClean="0"/>
              <a:t>r</a:t>
            </a:r>
          </a:p>
          <a:p>
            <a:r>
              <a:rPr lang="en-US" dirty="0" smtClean="0"/>
              <a:t>Ricketts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99392" y="4343400"/>
            <a:ext cx="799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375Vdc</a:t>
            </a:r>
          </a:p>
          <a:p>
            <a:r>
              <a:rPr lang="en-US" sz="1600" dirty="0" smtClean="0"/>
              <a:t>Serial</a:t>
            </a:r>
          </a:p>
        </p:txBody>
      </p:sp>
    </p:spTree>
    <p:extLst>
      <p:ext uri="{BB962C8B-B14F-4D97-AF65-F5344CB8AC3E}">
        <p14:creationId xmlns:p14="http://schemas.microsoft.com/office/powerpoint/2010/main" val="222555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Laser: 12Vdc @ 5A nominal</a:t>
            </a:r>
          </a:p>
          <a:p>
            <a:pPr lvl="1"/>
            <a:r>
              <a:rPr lang="en-US" dirty="0" smtClean="0"/>
              <a:t>10.5A Peak on startup</a:t>
            </a:r>
          </a:p>
          <a:p>
            <a:r>
              <a:rPr lang="en-US" dirty="0" smtClean="0"/>
              <a:t>DGH Analog Output Mod: 12V (&gt;1W)</a:t>
            </a:r>
          </a:p>
          <a:p>
            <a:r>
              <a:rPr lang="en-US" dirty="0" smtClean="0"/>
              <a:t>Maximum usage: 126 Watts</a:t>
            </a:r>
          </a:p>
          <a:p>
            <a:r>
              <a:rPr lang="en-US" dirty="0" err="1" smtClean="0"/>
              <a:t>Vicor</a:t>
            </a:r>
            <a:r>
              <a:rPr lang="en-US" dirty="0" smtClean="0"/>
              <a:t> Micro ~80% Efficiency</a:t>
            </a:r>
          </a:p>
          <a:p>
            <a:pPr lvl="1"/>
            <a:r>
              <a:rPr lang="en-US" dirty="0" smtClean="0"/>
              <a:t>~160 Watts input from vehicles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48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151</Words>
  <Application>Microsoft Office PowerPoint</Application>
  <PresentationFormat>On-screen Show (4:3)</PresentationFormat>
  <Paragraphs>98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DeepPIV Simple Block Diagram</vt:lpstr>
      <vt:lpstr>MiniROV Connection</vt:lpstr>
      <vt:lpstr>Ventana/Ricketts Connection</vt:lpstr>
      <vt:lpstr>Ventana/Ricketts Interface Can Optional Connection</vt:lpstr>
      <vt:lpstr>Power Budget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12</cp:revision>
  <dcterms:created xsi:type="dcterms:W3CDTF">2015-03-04T16:55:38Z</dcterms:created>
  <dcterms:modified xsi:type="dcterms:W3CDTF">2015-03-09T15:39:30Z</dcterms:modified>
</cp:coreProperties>
</file>