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565" y="-3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2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27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4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84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8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797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9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60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20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72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1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89000">
              <a:srgbClr val="156B13">
                <a:lumMod val="90000"/>
                <a:alpha val="75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2DE5B-7176-4CB8-9E8C-3FA6FD6F606C}" type="datetimeFigureOut">
              <a:rPr lang="en-US" smtClean="0"/>
              <a:t>6/23/2014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7731C-F2A0-4482-BF08-7C2D2FDF7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6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OASIS5 Controller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6/24/2014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9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T:\craig\OA1_HOP_20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1" t="58738" r="34286" b="12085"/>
          <a:stretch/>
        </p:blipFill>
        <p:spPr bwMode="auto">
          <a:xfrm>
            <a:off x="2807824" y="3287423"/>
            <a:ext cx="1851660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B</a:t>
            </a:r>
            <a:r>
              <a:rPr lang="en-US" dirty="0" smtClean="0">
                <a:latin typeface="Arial" panose="020B0604020202020204" pitchFamily="34" charset="0"/>
              </a:rPr>
              <a:t>ackground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349" y="1524000"/>
            <a:ext cx="8229600" cy="4221163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2400" dirty="0" smtClean="0">
                <a:latin typeface="Arial" panose="020B0604020202020204" pitchFamily="34" charset="0"/>
              </a:rPr>
              <a:t>OASIS has a </a:t>
            </a:r>
            <a:r>
              <a:rPr lang="en-US" sz="2400" dirty="0" smtClean="0">
                <a:latin typeface="Arial" panose="020B0604020202020204" pitchFamily="34" charset="0"/>
              </a:rPr>
              <a:t>24 year </a:t>
            </a:r>
            <a:r>
              <a:rPr lang="en-US" sz="2400" dirty="0" smtClean="0">
                <a:latin typeface="Arial" panose="020B0604020202020204" pitchFamily="34" charset="0"/>
              </a:rPr>
              <a:t>history and is used in </a:t>
            </a:r>
            <a:r>
              <a:rPr lang="en-US" sz="2400" dirty="0">
                <a:latin typeface="Arial" panose="020B0604020202020204" pitchFamily="34" charset="0"/>
              </a:rPr>
              <a:t>lots of places</a:t>
            </a:r>
          </a:p>
          <a:p>
            <a:endParaRPr lang="en-US" dirty="0"/>
          </a:p>
        </p:txBody>
      </p:sp>
      <p:pic>
        <p:nvPicPr>
          <p:cNvPr id="1026" name="Picture 2" descr="T:\craig\BRS3 test tan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933" y="3685222"/>
            <a:ext cx="1728972" cy="129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T:\craig\IMG_35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428875"/>
            <a:ext cx="1905000" cy="142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:\craig\IMG_05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3810000"/>
            <a:ext cx="9906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T:\craig\brs 2 ventan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4876800"/>
            <a:ext cx="1843852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:\craig\00_21_58_23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2428874"/>
            <a:ext cx="1752034" cy="118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:\craig\28c1ade720fc34557c3bb12ad87c1a9d[1].jp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87"/>
          <a:stretch/>
        </p:blipFill>
        <p:spPr bwMode="auto">
          <a:xfrm>
            <a:off x="4152334" y="2428875"/>
            <a:ext cx="1867466" cy="22896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3" descr="T:\craig\OA_WG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322" y="4816551"/>
            <a:ext cx="2582645" cy="146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T:\craig\DSC_160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282" y="2428874"/>
            <a:ext cx="2853655" cy="190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:\craig\Picture 05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348" y="4169616"/>
            <a:ext cx="2837521" cy="212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T:\craig\OA2_TPT_2013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042" y="4718511"/>
            <a:ext cx="1184434" cy="157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bari_ndbc_buoy_atsea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8" r="23214"/>
          <a:stretch/>
        </p:blipFill>
        <p:spPr bwMode="auto">
          <a:xfrm>
            <a:off x="2400300" y="3611497"/>
            <a:ext cx="87921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89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</a:rPr>
              <a:t>Statement of Problem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</a:rPr>
              <a:t>The </a:t>
            </a:r>
            <a:r>
              <a:rPr lang="en-US" dirty="0" err="1" smtClean="0">
                <a:latin typeface="Arial" panose="020B0604020202020204" pitchFamily="34" charset="0"/>
              </a:rPr>
              <a:t>Persistor</a:t>
            </a:r>
            <a:r>
              <a:rPr lang="en-US" dirty="0" smtClean="0">
                <a:latin typeface="Arial" panose="020B0604020202020204" pitchFamily="34" charset="0"/>
              </a:rPr>
              <a:t> CF2 used on O3 and O4 uses an end-of-life CPU.  It’s only a matter of time before it’s unavailable</a:t>
            </a:r>
            <a:endParaRPr lang="en-US" dirty="0">
              <a:latin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</a:rPr>
              <a:t>Both O3 &amp; O4 have other obsolete parts.  We can no longer build either controller</a:t>
            </a:r>
            <a:endParaRPr lang="en-US" dirty="0">
              <a:latin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</a:rPr>
              <a:t>Barry lab, Robison lab, and Chavez lab need additional controllers</a:t>
            </a: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</a:rPr>
              <a:t>Cannot export the technology.  E.g. </a:t>
            </a:r>
            <a:r>
              <a:rPr lang="en-US" dirty="0" err="1" smtClean="0">
                <a:latin typeface="Arial" panose="020B0604020202020204" pitchFamily="34" charset="0"/>
              </a:rPr>
              <a:t>Cawthron</a:t>
            </a:r>
            <a:r>
              <a:rPr lang="en-US" dirty="0" smtClean="0">
                <a:latin typeface="Arial" panose="020B0604020202020204" pitchFamily="34" charset="0"/>
              </a:rPr>
              <a:t> wants to expand their program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5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Proposed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</a:rPr>
              <a:t>Build on the success of O3/O4 system design and the project model</a:t>
            </a: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</a:rPr>
              <a:t>Use </a:t>
            </a:r>
            <a:r>
              <a:rPr lang="en-US" dirty="0">
                <a:latin typeface="Arial" panose="020B0604020202020204" pitchFamily="34" charset="0"/>
              </a:rPr>
              <a:t>common industrial CPU for longer availability</a:t>
            </a:r>
          </a:p>
          <a:p>
            <a:pPr lvl="0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</a:rPr>
              <a:t>Lower system cost in hardware and software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</a:rPr>
              <a:t>Important for exportability and wider acceptance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Proposed scope of work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70000"/>
              </a:lnSpc>
            </a:pPr>
            <a:r>
              <a:rPr lang="en-US" dirty="0">
                <a:latin typeface="Arial" panose="020B0604020202020204" pitchFamily="34" charset="0"/>
              </a:rPr>
              <a:t>Hardware is a refresh, update are remove unused </a:t>
            </a:r>
            <a:r>
              <a:rPr lang="en-US" dirty="0" smtClean="0">
                <a:latin typeface="Arial" panose="020B0604020202020204" pitchFamily="34" charset="0"/>
              </a:rPr>
              <a:t>features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Arial" panose="020B0604020202020204" pitchFamily="34" charset="0"/>
              </a:rPr>
              <a:t>Choices include PIC24 or </a:t>
            </a:r>
            <a:r>
              <a:rPr lang="en-US" dirty="0" err="1" smtClean="0">
                <a:latin typeface="Arial" panose="020B0604020202020204" pitchFamily="34" charset="0"/>
              </a:rPr>
              <a:t>Persistor</a:t>
            </a:r>
            <a:r>
              <a:rPr lang="en-US" dirty="0" smtClean="0">
                <a:latin typeface="Arial" panose="020B0604020202020204" pitchFamily="34" charset="0"/>
              </a:rPr>
              <a:t> CF3, if it’s available before the end of the year</a:t>
            </a:r>
            <a:endParaRPr lang="en-US" dirty="0">
              <a:latin typeface="Arial" panose="020B0604020202020204" pitchFamily="34" charset="0"/>
            </a:endParaRPr>
          </a:p>
          <a:p>
            <a:pPr lvl="0">
              <a:lnSpc>
                <a:spcPct val="170000"/>
              </a:lnSpc>
            </a:pPr>
            <a:r>
              <a:rPr lang="en-US" dirty="0">
                <a:latin typeface="Arial" panose="020B0604020202020204" pitchFamily="34" charset="0"/>
              </a:rPr>
              <a:t>Will use existing OASIS drivers and MRS/BRS scripting</a:t>
            </a:r>
          </a:p>
          <a:p>
            <a:pPr lvl="0">
              <a:lnSpc>
                <a:spcPct val="170000"/>
              </a:lnSpc>
            </a:pPr>
            <a:r>
              <a:rPr lang="en-US" dirty="0" smtClean="0">
                <a:latin typeface="Arial" panose="020B0604020202020204" pitchFamily="34" charset="0"/>
              </a:rPr>
              <a:t>COTS </a:t>
            </a:r>
            <a:r>
              <a:rPr lang="en-US" dirty="0">
                <a:latin typeface="Arial" panose="020B0604020202020204" pitchFamily="34" charset="0"/>
              </a:rPr>
              <a:t>open source RTOS</a:t>
            </a:r>
          </a:p>
          <a:p>
            <a:pPr lvl="0">
              <a:lnSpc>
                <a:spcPct val="170000"/>
              </a:lnSpc>
            </a:pPr>
            <a:r>
              <a:rPr lang="en-US" dirty="0">
                <a:latin typeface="Arial" panose="020B0604020202020204" pitchFamily="34" charset="0"/>
              </a:rPr>
              <a:t>Reuse most of Bob’s code, port to new OS</a:t>
            </a:r>
          </a:p>
          <a:p>
            <a:pPr lvl="0">
              <a:lnSpc>
                <a:spcPct val="170000"/>
              </a:lnSpc>
            </a:pPr>
            <a:r>
              <a:rPr lang="en-US" dirty="0">
                <a:latin typeface="Arial" panose="020B0604020202020204" pitchFamily="34" charset="0"/>
              </a:rPr>
              <a:t>Resource requirements Similar to the O3 development</a:t>
            </a:r>
          </a:p>
          <a:p>
            <a:pPr lvl="0">
              <a:lnSpc>
                <a:spcPct val="170000"/>
              </a:lnSpc>
            </a:pPr>
            <a:r>
              <a:rPr lang="en-US" dirty="0">
                <a:latin typeface="Arial" panose="020B0604020202020204" pitchFamily="34" charset="0"/>
              </a:rPr>
              <a:t>Not a totally new design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13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5181600"/>
            <a:ext cx="4648200" cy="868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OASIS3 12 years ago!</a:t>
            </a:r>
            <a:endParaRPr lang="en-US" sz="2400" dirty="0"/>
          </a:p>
        </p:txBody>
      </p:sp>
      <p:pic>
        <p:nvPicPr>
          <p:cNvPr id="2050" name="Picture 2" descr="T:\craig\IMG_06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352800"/>
            <a:ext cx="22098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263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187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OASIS5 Controller  6/24/2014</vt:lpstr>
      <vt:lpstr>Background</vt:lpstr>
      <vt:lpstr>Statement of Problem</vt:lpstr>
      <vt:lpstr>Proposed solution</vt:lpstr>
      <vt:lpstr>Proposed scope of work </vt:lpstr>
      <vt:lpstr>Questions?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OASIS5 Controller</dc:title>
  <dc:creator>meteor</dc:creator>
  <cp:lastModifiedBy>meteor</cp:lastModifiedBy>
  <cp:revision>19</cp:revision>
  <dcterms:created xsi:type="dcterms:W3CDTF">2014-06-20T15:59:49Z</dcterms:created>
  <dcterms:modified xsi:type="dcterms:W3CDTF">2014-06-23T16:41:05Z</dcterms:modified>
</cp:coreProperties>
</file>