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-859" y="-6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2DE5B-7176-4CB8-9E8C-3FA6FD6F606C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7731C-F2A0-4482-BF08-7C2D2FDF7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825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2DE5B-7176-4CB8-9E8C-3FA6FD6F606C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7731C-F2A0-4482-BF08-7C2D2FDF7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627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2DE5B-7176-4CB8-9E8C-3FA6FD6F606C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7731C-F2A0-4482-BF08-7C2D2FDF7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541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2DE5B-7176-4CB8-9E8C-3FA6FD6F606C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7731C-F2A0-4482-BF08-7C2D2FDF7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384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2DE5B-7176-4CB8-9E8C-3FA6FD6F606C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7731C-F2A0-4482-BF08-7C2D2FDF7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088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2DE5B-7176-4CB8-9E8C-3FA6FD6F606C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7731C-F2A0-4482-BF08-7C2D2FDF7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797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2DE5B-7176-4CB8-9E8C-3FA6FD6F606C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7731C-F2A0-4482-BF08-7C2D2FDF7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994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2DE5B-7176-4CB8-9E8C-3FA6FD6F606C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7731C-F2A0-4482-BF08-7C2D2FDF7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460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2DE5B-7176-4CB8-9E8C-3FA6FD6F606C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7731C-F2A0-4482-BF08-7C2D2FDF7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220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2DE5B-7176-4CB8-9E8C-3FA6FD6F606C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7731C-F2A0-4482-BF08-7C2D2FDF7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172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2DE5B-7176-4CB8-9E8C-3FA6FD6F606C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7731C-F2A0-4482-BF08-7C2D2FDF7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319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89000">
              <a:srgbClr val="156B13">
                <a:lumMod val="90000"/>
                <a:alpha val="75000"/>
              </a:srgb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2DE5B-7176-4CB8-9E8C-3FA6FD6F606C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7731C-F2A0-4482-BF08-7C2D2FDF7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460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6400"/>
            <a:ext cx="7772400" cy="1470025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OASIS5 Controller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19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T:\craig\OA1_HOP_20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61" t="58738" r="34286" b="12085"/>
          <a:stretch/>
        </p:blipFill>
        <p:spPr bwMode="auto">
          <a:xfrm>
            <a:off x="2971800" y="3223984"/>
            <a:ext cx="1851660" cy="187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</a:rPr>
              <a:t>B</a:t>
            </a:r>
            <a:r>
              <a:rPr lang="en-US" dirty="0" smtClean="0">
                <a:latin typeface="Arial" panose="020B0604020202020204" pitchFamily="34" charset="0"/>
              </a:rPr>
              <a:t>ackground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349" y="1524000"/>
            <a:ext cx="8229600" cy="4221163"/>
          </a:xfrm>
        </p:spPr>
        <p:txBody>
          <a:bodyPr/>
          <a:lstStyle/>
          <a:p>
            <a:pPr marL="0" lvl="0" indent="0" algn="ctr">
              <a:buNone/>
            </a:pPr>
            <a:r>
              <a:rPr lang="en-US" dirty="0">
                <a:latin typeface="Arial" panose="020B0604020202020204" pitchFamily="34" charset="0"/>
              </a:rPr>
              <a:t>OASIS </a:t>
            </a:r>
            <a:r>
              <a:rPr lang="en-US" dirty="0" smtClean="0">
                <a:latin typeface="Arial" panose="020B0604020202020204" pitchFamily="34" charset="0"/>
              </a:rPr>
              <a:t>24 year </a:t>
            </a:r>
            <a:r>
              <a:rPr lang="en-US" dirty="0">
                <a:latin typeface="Arial" panose="020B0604020202020204" pitchFamily="34" charset="0"/>
              </a:rPr>
              <a:t>history, used lots of places</a:t>
            </a:r>
          </a:p>
          <a:p>
            <a:endParaRPr lang="en-US" dirty="0"/>
          </a:p>
        </p:txBody>
      </p:sp>
      <p:pic>
        <p:nvPicPr>
          <p:cNvPr id="1026" name="Picture 2" descr="T:\craig\BRS3 test tan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685222"/>
            <a:ext cx="1728972" cy="129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T:\craig\IMG_358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2428875"/>
            <a:ext cx="1905000" cy="1428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:\craig\IMG_055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3810000"/>
            <a:ext cx="9906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T:\craig\brs 2 ventana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4876800"/>
            <a:ext cx="1843852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:\craig\00_21_58_23[1]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300" y="2428874"/>
            <a:ext cx="1752034" cy="118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T:\craig\28c1ade720fc34557c3bb12ad87c1a9d[1].jpg"/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87"/>
          <a:stretch/>
        </p:blipFill>
        <p:spPr bwMode="auto">
          <a:xfrm>
            <a:off x="4152334" y="2428875"/>
            <a:ext cx="1867466" cy="22896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3" descr="T:\craig\OA_WG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322" y="4816551"/>
            <a:ext cx="2582645" cy="1460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T:\craig\DSC_1606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282" y="2428874"/>
            <a:ext cx="2853655" cy="1904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:\craig\Picture 050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348" y="4169616"/>
            <a:ext cx="2837521" cy="2128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T:\craig\OA2_TPT_2013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042" y="4718511"/>
            <a:ext cx="1184434" cy="1579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mbari_ndbc_buoy_atsea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8" r="23214"/>
          <a:stretch/>
        </p:blipFill>
        <p:spPr bwMode="auto">
          <a:xfrm>
            <a:off x="2400300" y="3611497"/>
            <a:ext cx="879211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66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</a:rPr>
              <a:t>Proposed 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>
                <a:latin typeface="Arial" panose="020B0604020202020204" pitchFamily="34" charset="0"/>
              </a:rPr>
              <a:t>Build on the success of O3/O4 system design and the project model</a:t>
            </a:r>
          </a:p>
          <a:p>
            <a:pPr lvl="0"/>
            <a:r>
              <a:rPr lang="en-US" dirty="0" smtClean="0">
                <a:latin typeface="Arial" panose="020B0604020202020204" pitchFamily="34" charset="0"/>
              </a:rPr>
              <a:t>Use </a:t>
            </a:r>
            <a:r>
              <a:rPr lang="en-US" dirty="0">
                <a:latin typeface="Arial" panose="020B0604020202020204" pitchFamily="34" charset="0"/>
              </a:rPr>
              <a:t>common industrial CPU for longer availability</a:t>
            </a:r>
          </a:p>
          <a:p>
            <a:pPr lvl="0"/>
            <a:r>
              <a:rPr lang="en-US" dirty="0">
                <a:latin typeface="Arial" panose="020B0604020202020204" pitchFamily="34" charset="0"/>
              </a:rPr>
              <a:t>Lower system cost in hardware and software</a:t>
            </a:r>
          </a:p>
          <a:p>
            <a:pPr lvl="1"/>
            <a:r>
              <a:rPr lang="en-US" dirty="0">
                <a:latin typeface="Arial" panose="020B0604020202020204" pitchFamily="34" charset="0"/>
              </a:rPr>
              <a:t>Important for exportability and wider acceptance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25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</a:rPr>
              <a:t>Proposed scope of work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>
                <a:latin typeface="Arial" panose="020B0604020202020204" pitchFamily="34" charset="0"/>
              </a:rPr>
              <a:t>Hardware is a refresh, update are remove unused features</a:t>
            </a:r>
          </a:p>
          <a:p>
            <a:pPr lvl="0"/>
            <a:r>
              <a:rPr lang="en-US" dirty="0">
                <a:latin typeface="Arial" panose="020B0604020202020204" pitchFamily="34" charset="0"/>
              </a:rPr>
              <a:t>Will use existing OASIS drivers and MRS/BRS scripting</a:t>
            </a:r>
          </a:p>
          <a:p>
            <a:pPr lvl="0"/>
            <a:r>
              <a:rPr lang="en-US" dirty="0">
                <a:latin typeface="Arial" panose="020B0604020202020204" pitchFamily="34" charset="0"/>
              </a:rPr>
              <a:t>COTS open source RTOS</a:t>
            </a:r>
          </a:p>
          <a:p>
            <a:pPr lvl="0"/>
            <a:r>
              <a:rPr lang="en-US" dirty="0">
                <a:latin typeface="Arial" panose="020B0604020202020204" pitchFamily="34" charset="0"/>
              </a:rPr>
              <a:t>Reuse most of Bob’s code, port to new OS</a:t>
            </a:r>
          </a:p>
          <a:p>
            <a:pPr lvl="0"/>
            <a:r>
              <a:rPr lang="en-US" dirty="0">
                <a:latin typeface="Arial" panose="020B0604020202020204" pitchFamily="34" charset="0"/>
              </a:rPr>
              <a:t>Resource requirements Similar to the O3 development</a:t>
            </a:r>
          </a:p>
          <a:p>
            <a:pPr lvl="0"/>
            <a:r>
              <a:rPr lang="en-US" dirty="0">
                <a:latin typeface="Arial" panose="020B0604020202020204" pitchFamily="34" charset="0"/>
              </a:rPr>
              <a:t>Not a totally new design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13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T:\craig\IMG_06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743200"/>
            <a:ext cx="3224212" cy="2418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22639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96</Words>
  <Application>Microsoft Office PowerPoint</Application>
  <PresentationFormat>On-screen Show (4:3)</PresentationFormat>
  <Paragraphs>16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OASIS5 Controller</vt:lpstr>
      <vt:lpstr>Background</vt:lpstr>
      <vt:lpstr>Proposed solution</vt:lpstr>
      <vt:lpstr>Proposed scope of work </vt:lpstr>
      <vt:lpstr>Questions?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OASIS5 Controller</dc:title>
  <dc:creator>meteor</dc:creator>
  <cp:lastModifiedBy>meteor</cp:lastModifiedBy>
  <cp:revision>12</cp:revision>
  <dcterms:created xsi:type="dcterms:W3CDTF">2014-06-20T15:59:49Z</dcterms:created>
  <dcterms:modified xsi:type="dcterms:W3CDTF">2014-06-23T15:47:12Z</dcterms:modified>
</cp:coreProperties>
</file>