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63"/>
    <p:restoredTop sz="94698"/>
  </p:normalViewPr>
  <p:slideViewPr>
    <p:cSldViewPr snapToGrid="0" snapToObjects="1">
      <p:cViewPr varScale="1">
        <p:scale>
          <a:sx n="84" d="100"/>
          <a:sy n="84" d="100"/>
        </p:scale>
        <p:origin x="2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0F51-FEDC-A146-BAF0-6C97AF0AE483}" type="datetimeFigureOut">
              <a:rPr lang="en-US" smtClean="0"/>
              <a:t>1/30/17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68F3-5A3F-1C40-B853-F35D2D613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097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0F51-FEDC-A146-BAF0-6C97AF0AE483}" type="datetimeFigureOut">
              <a:rPr lang="en-US" smtClean="0"/>
              <a:t>1/30/17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68F3-5A3F-1C40-B853-F35D2D613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13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0F51-FEDC-A146-BAF0-6C97AF0AE483}" type="datetimeFigureOut">
              <a:rPr lang="en-US" smtClean="0"/>
              <a:t>1/30/17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68F3-5A3F-1C40-B853-F35D2D613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454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0F51-FEDC-A146-BAF0-6C97AF0AE483}" type="datetimeFigureOut">
              <a:rPr lang="en-US" smtClean="0"/>
              <a:t>1/30/17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68F3-5A3F-1C40-B853-F35D2D613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515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0F51-FEDC-A146-BAF0-6C97AF0AE483}" type="datetimeFigureOut">
              <a:rPr lang="en-US" smtClean="0"/>
              <a:t>1/30/17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68F3-5A3F-1C40-B853-F35D2D613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404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0F51-FEDC-A146-BAF0-6C97AF0AE483}" type="datetimeFigureOut">
              <a:rPr lang="en-US" smtClean="0"/>
              <a:t>1/30/17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68F3-5A3F-1C40-B853-F35D2D613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23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0F51-FEDC-A146-BAF0-6C97AF0AE483}" type="datetimeFigureOut">
              <a:rPr lang="en-US" smtClean="0"/>
              <a:t>1/30/17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68F3-5A3F-1C40-B853-F35D2D613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959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0F51-FEDC-A146-BAF0-6C97AF0AE483}" type="datetimeFigureOut">
              <a:rPr lang="en-US" smtClean="0"/>
              <a:t>1/30/17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68F3-5A3F-1C40-B853-F35D2D613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00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0F51-FEDC-A146-BAF0-6C97AF0AE483}" type="datetimeFigureOut">
              <a:rPr lang="en-US" smtClean="0"/>
              <a:t>1/30/17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68F3-5A3F-1C40-B853-F35D2D613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304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0F51-FEDC-A146-BAF0-6C97AF0AE483}" type="datetimeFigureOut">
              <a:rPr lang="en-US" smtClean="0"/>
              <a:t>1/30/17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68F3-5A3F-1C40-B853-F35D2D613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643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0F51-FEDC-A146-BAF0-6C97AF0AE483}" type="datetimeFigureOut">
              <a:rPr lang="en-US" smtClean="0"/>
              <a:t>1/30/17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68F3-5A3F-1C40-B853-F35D2D613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953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E0F51-FEDC-A146-BAF0-6C97AF0AE483}" type="datetimeFigureOut">
              <a:rPr lang="en-US" smtClean="0"/>
              <a:t>1/30/17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68F3-5A3F-1C40-B853-F35D2D613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87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of datasets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Types of data:</a:t>
            </a:r>
          </a:p>
          <a:p>
            <a:pPr lvl="1"/>
            <a:r>
              <a:rPr lang="en-US" dirty="0" smtClean="0"/>
              <a:t>Ecosystem data (species)</a:t>
            </a:r>
          </a:p>
          <a:p>
            <a:pPr lvl="1"/>
            <a:r>
              <a:rPr lang="en-US" dirty="0" smtClean="0"/>
              <a:t>carbon fluxes</a:t>
            </a:r>
          </a:p>
          <a:p>
            <a:pPr lvl="1"/>
            <a:r>
              <a:rPr lang="en-US" dirty="0" smtClean="0"/>
              <a:t>other ecosystem data (</a:t>
            </a:r>
            <a:r>
              <a:rPr lang="en-US" dirty="0" err="1" smtClean="0"/>
              <a:t>eg</a:t>
            </a:r>
            <a:r>
              <a:rPr lang="en-US" dirty="0" smtClean="0"/>
              <a:t>. </a:t>
            </a:r>
            <a:r>
              <a:rPr lang="en-US" dirty="0" err="1" smtClean="0"/>
              <a:t>Chl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/>
              <a:t>environmental data (associated with each TS, </a:t>
            </a:r>
            <a:r>
              <a:rPr lang="en-US" dirty="0" err="1" smtClean="0"/>
              <a:t>eg</a:t>
            </a:r>
            <a:r>
              <a:rPr lang="en-US" dirty="0" smtClean="0"/>
              <a:t>. M1 or ROV oxygen)</a:t>
            </a:r>
          </a:p>
          <a:p>
            <a:pPr lvl="1"/>
            <a:r>
              <a:rPr lang="en-US" dirty="0" smtClean="0"/>
              <a:t>external data (climate indices, satellite)</a:t>
            </a:r>
          </a:p>
          <a:p>
            <a:r>
              <a:rPr lang="en-US" dirty="0" smtClean="0"/>
              <a:t>Type of data processing:</a:t>
            </a:r>
          </a:p>
          <a:p>
            <a:pPr lvl="1"/>
            <a:r>
              <a:rPr lang="en-US" dirty="0" smtClean="0"/>
              <a:t>average </a:t>
            </a:r>
            <a:r>
              <a:rPr lang="en-US" dirty="0" smtClean="0"/>
              <a:t>monthly</a:t>
            </a:r>
          </a:p>
          <a:p>
            <a:pPr lvl="1"/>
            <a:r>
              <a:rPr lang="en-US" dirty="0" smtClean="0"/>
              <a:t>time series integration (Di Lorenzo &amp; </a:t>
            </a:r>
            <a:r>
              <a:rPr lang="en-US" dirty="0" err="1" smtClean="0"/>
              <a:t>Ohman</a:t>
            </a:r>
            <a:r>
              <a:rPr lang="en-US" dirty="0" smtClean="0"/>
              <a:t> 2013)</a:t>
            </a:r>
            <a:endParaRPr lang="en-US" dirty="0" smtClean="0"/>
          </a:p>
          <a:p>
            <a:r>
              <a:rPr lang="en-US" dirty="0" smtClean="0"/>
              <a:t>Raw or curated data?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820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of products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Time series (depth-</a:t>
            </a:r>
            <a:r>
              <a:rPr lang="en-US" dirty="0" err="1" smtClean="0"/>
              <a:t>avg</a:t>
            </a:r>
            <a:r>
              <a:rPr lang="en-US" dirty="0" smtClean="0"/>
              <a:t> for midwater?)</a:t>
            </a:r>
          </a:p>
          <a:p>
            <a:r>
              <a:rPr lang="en-US" dirty="0" smtClean="0"/>
              <a:t>Average depth distribution (midwater)</a:t>
            </a:r>
          </a:p>
          <a:p>
            <a:r>
              <a:rPr lang="en-US" dirty="0" smtClean="0"/>
              <a:t>Seasonal cycle</a:t>
            </a:r>
          </a:p>
          <a:p>
            <a:r>
              <a:rPr lang="en-US" dirty="0" smtClean="0"/>
              <a:t>Parameter/parameter?</a:t>
            </a:r>
          </a:p>
          <a:p>
            <a:r>
              <a:rPr lang="en-US" dirty="0" smtClean="0"/>
              <a:t>QC products?</a:t>
            </a:r>
          </a:p>
          <a:p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600" y="2157845"/>
            <a:ext cx="1701800" cy="174310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350" y="1027576"/>
            <a:ext cx="1358900" cy="198707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575" y="448596"/>
            <a:ext cx="2028825" cy="130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14016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90</Words>
  <Application>Microsoft Macintosh PowerPoint</Application>
  <PresentationFormat>Grand écran</PresentationFormat>
  <Paragraphs>17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List of datasets</vt:lpstr>
      <vt:lpstr>List of products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Monique Messié</dc:creator>
  <cp:lastModifiedBy>Monique Messié</cp:lastModifiedBy>
  <cp:revision>6</cp:revision>
  <dcterms:created xsi:type="dcterms:W3CDTF">2017-01-30T17:12:49Z</dcterms:created>
  <dcterms:modified xsi:type="dcterms:W3CDTF">2017-01-30T23:36:01Z</dcterms:modified>
</cp:coreProperties>
</file>