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6" r:id="rId2"/>
    <p:sldId id="275" r:id="rId3"/>
    <p:sldId id="27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60" autoAdjust="0"/>
  </p:normalViewPr>
  <p:slideViewPr>
    <p:cSldViewPr snapToGrid="0" snapToObjects="1">
      <p:cViewPr varScale="1">
        <p:scale>
          <a:sx n="95" d="100"/>
          <a:sy n="95" d="100"/>
        </p:scale>
        <p:origin x="-18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33EBB-644D-4649-8632-395230AAF36D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C507A-7CAC-4547-938B-95E1CA613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83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0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9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1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84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6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8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0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0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2-ITSexport_29Jul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0"/>
          <a:stretch>
            <a:fillRect/>
          </a:stretch>
        </p:blipFill>
        <p:spPr bwMode="auto">
          <a:xfrm>
            <a:off x="1762332" y="1196572"/>
            <a:ext cx="7381668" cy="5661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6716"/>
            <a:ext cx="8229600" cy="1143000"/>
          </a:xfrm>
        </p:spPr>
        <p:txBody>
          <a:bodyPr/>
          <a:lstStyle/>
          <a:p>
            <a:r>
              <a:rPr lang="en-US" dirty="0" smtClean="0"/>
              <a:t>An integrated time series project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82066" y="2622624"/>
            <a:ext cx="1499881" cy="6958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Surface </a:t>
            </a:r>
            <a:r>
              <a:rPr lang="fr-FR" dirty="0" err="1" smtClean="0">
                <a:solidFill>
                  <a:schemeClr val="tx1"/>
                </a:solidFill>
              </a:rPr>
              <a:t>communities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2066" y="3461129"/>
            <a:ext cx="1499881" cy="6661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/>
                </a:solidFill>
              </a:rPr>
              <a:t>Midwater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communities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2066" y="5573516"/>
            <a:ext cx="1499881" cy="7268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/>
                </a:solidFill>
              </a:rPr>
              <a:t>Benthic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communities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066" y="1196572"/>
            <a:ext cx="1499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three MBARI times series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3506875" y="1416815"/>
            <a:ext cx="5516545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2"/>
                </a:solidFill>
              </a:rPr>
              <a:t>Vision of Exportable Time Series Observatory</a:t>
            </a:r>
            <a:endParaRPr lang="en-US" sz="2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53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726"/>
            <a:ext cx="8229600" cy="1143000"/>
          </a:xfrm>
        </p:spPr>
        <p:txBody>
          <a:bodyPr/>
          <a:lstStyle/>
          <a:p>
            <a:r>
              <a:rPr lang="en-US" dirty="0" smtClean="0"/>
              <a:t>Integrating MBARI time series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14" y="1233346"/>
            <a:ext cx="8805999" cy="533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8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678"/>
            <a:ext cx="8229600" cy="1143000"/>
          </a:xfrm>
        </p:spPr>
        <p:txBody>
          <a:bodyPr/>
          <a:lstStyle/>
          <a:p>
            <a:r>
              <a:rPr lang="en-US" dirty="0" smtClean="0"/>
              <a:t>Near-term objectives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929265" y="1728325"/>
            <a:ext cx="2672861" cy="244175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432979" y="1728325"/>
            <a:ext cx="2672861" cy="24417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76934" y="3689429"/>
            <a:ext cx="2672861" cy="24417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03575" y="1776119"/>
            <a:ext cx="1924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Technical</a:t>
            </a:r>
            <a:br>
              <a:rPr lang="en-US" sz="2000" dirty="0" smtClean="0"/>
            </a:br>
            <a:r>
              <a:rPr lang="en-US" sz="2000" dirty="0" smtClean="0"/>
              <a:t>data integration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808107" y="1788625"/>
            <a:ext cx="1922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Scientific</a:t>
            </a:r>
            <a:br>
              <a:rPr lang="en-US" sz="2000" dirty="0" smtClean="0"/>
            </a:br>
            <a:r>
              <a:rPr lang="en-US" sz="2000" dirty="0" smtClean="0"/>
              <a:t>data integration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265695" y="3965313"/>
            <a:ext cx="2503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Monthly science &amp; engineering meetings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929264" y="2682722"/>
            <a:ext cx="26728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i="1" dirty="0" smtClean="0"/>
              <a:t>data aggregation into a central database, exportability of data and technologies</a:t>
            </a:r>
            <a:endParaRPr lang="en-US" sz="1700" i="1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903974" y="2556799"/>
            <a:ext cx="79381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72499" y="2556799"/>
            <a:ext cx="79381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154993" y="4725136"/>
            <a:ext cx="79381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32979" y="2682721"/>
            <a:ext cx="26728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i="1" dirty="0" smtClean="0"/>
              <a:t>data synthesis, synchronous variability analysis, development of societally relevant proxies</a:t>
            </a:r>
            <a:endParaRPr lang="en-US" sz="17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3176933" y="4844788"/>
            <a:ext cx="26728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i="1" dirty="0" smtClean="0"/>
              <a:t>scientific coordination, discussions of sampling techniques and data integration </a:t>
            </a:r>
            <a:endParaRPr lang="en-US" sz="1700" i="1" dirty="0"/>
          </a:p>
        </p:txBody>
      </p:sp>
    </p:spTree>
    <p:extLst>
      <p:ext uri="{BB962C8B-B14F-4D97-AF65-F5344CB8AC3E}">
        <p14:creationId xmlns:p14="http://schemas.microsoft.com/office/powerpoint/2010/main" val="469632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2937</TotalTime>
  <Words>68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An integrated time series project</vt:lpstr>
      <vt:lpstr>Integrating MBARI time series</vt:lpstr>
      <vt:lpstr>Near-term objectives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Time Series</dc:title>
  <dc:creator>Kevin Gomes</dc:creator>
  <cp:lastModifiedBy>Monique Messié</cp:lastModifiedBy>
  <cp:revision>143</cp:revision>
  <dcterms:created xsi:type="dcterms:W3CDTF">2014-05-31T23:52:42Z</dcterms:created>
  <dcterms:modified xsi:type="dcterms:W3CDTF">2014-10-14T15:39:36Z</dcterms:modified>
</cp:coreProperties>
</file>