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100584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83860" autoAdjust="0"/>
  </p:normalViewPr>
  <p:slideViewPr>
    <p:cSldViewPr snapToGrid="0" snapToObjects="1">
      <p:cViewPr varScale="1">
        <p:scale>
          <a:sx n="131" d="100"/>
          <a:sy n="131" d="100"/>
        </p:scale>
        <p:origin x="-1500" y="-96"/>
      </p:cViewPr>
      <p:guideLst>
        <p:guide orient="horz" pos="2160"/>
        <p:guide pos="31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33EBB-644D-4649-8632-395230AAF36D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685800"/>
            <a:ext cx="50292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8C507A-7CAC-4547-938B-95E1CA6136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95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130430"/>
            <a:ext cx="854964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3886200"/>
            <a:ext cx="704088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153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40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22272" y="274643"/>
            <a:ext cx="248840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3564" y="274643"/>
            <a:ext cx="7301071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47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624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406905"/>
            <a:ext cx="854964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2906713"/>
            <a:ext cx="854964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519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3562" y="1600205"/>
            <a:ext cx="48947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5943" y="1600205"/>
            <a:ext cx="489473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216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274638"/>
            <a:ext cx="905256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1" y="1535113"/>
            <a:ext cx="444420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1" y="2174875"/>
            <a:ext cx="444420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30" y="1535113"/>
            <a:ext cx="444595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30" y="2174875"/>
            <a:ext cx="444595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592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90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37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3" y="273050"/>
            <a:ext cx="330914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273055"/>
            <a:ext cx="5622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3" y="1435103"/>
            <a:ext cx="330914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211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4800600"/>
            <a:ext cx="603504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12775"/>
            <a:ext cx="603504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5367338"/>
            <a:ext cx="603504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528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274638"/>
            <a:ext cx="90525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600205"/>
            <a:ext cx="905256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6356355"/>
            <a:ext cx="2346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7/23/2014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6356355"/>
            <a:ext cx="31851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6356355"/>
            <a:ext cx="23469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86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6647545" y="1590375"/>
            <a:ext cx="788228" cy="71230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321541" y="1869010"/>
            <a:ext cx="2059912" cy="4501661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/>
          <p:cNvSpPr/>
          <p:nvPr/>
        </p:nvSpPr>
        <p:spPr>
          <a:xfrm rot="10800000">
            <a:off x="5383705" y="3038224"/>
            <a:ext cx="702734" cy="2273300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413171" y="2026460"/>
            <a:ext cx="1845734" cy="99059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Surface </a:t>
            </a:r>
            <a:r>
              <a:rPr lang="fr-FR" dirty="0" smtClean="0">
                <a:solidFill>
                  <a:schemeClr val="tx1"/>
                </a:solidFill>
              </a:rPr>
              <a:t>communities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13171" y="3700741"/>
            <a:ext cx="1845734" cy="948266"/>
          </a:xfrm>
          <a:prstGeom prst="roundRect">
            <a:avLst/>
          </a:prstGeom>
          <a:solidFill>
            <a:srgbClr val="92D05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Midwater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communities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13171" y="5311524"/>
            <a:ext cx="1845734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>
                <a:solidFill>
                  <a:schemeClr val="tx1"/>
                </a:solidFill>
              </a:rPr>
              <a:t>Benthic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smtClean="0">
                <a:solidFill>
                  <a:schemeClr val="tx1"/>
                </a:solidFill>
              </a:rPr>
              <a:t>communities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867240" y="2026458"/>
            <a:ext cx="1752601" cy="9906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Surface communities</a:t>
            </a:r>
            <a:endParaRPr lang="en-US" dirty="0"/>
          </a:p>
        </p:txBody>
      </p:sp>
      <p:sp>
        <p:nvSpPr>
          <p:cNvPr id="33" name="Rounded Rectangle 32"/>
          <p:cNvSpPr/>
          <p:nvPr/>
        </p:nvSpPr>
        <p:spPr>
          <a:xfrm>
            <a:off x="4858769" y="3700741"/>
            <a:ext cx="1752600" cy="94826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Midwater</a:t>
            </a:r>
            <a:r>
              <a:rPr lang="en-US" dirty="0" smtClean="0"/>
              <a:t> communities</a:t>
            </a:r>
            <a:endParaRPr lang="en-US" dirty="0"/>
          </a:p>
        </p:txBody>
      </p:sp>
      <p:sp>
        <p:nvSpPr>
          <p:cNvPr id="34" name="Rounded Rectangle 33"/>
          <p:cNvSpPr/>
          <p:nvPr/>
        </p:nvSpPr>
        <p:spPr>
          <a:xfrm>
            <a:off x="4867240" y="5311524"/>
            <a:ext cx="1752600" cy="9144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 smtClean="0"/>
              <a:t>Benthic</a:t>
            </a:r>
            <a:r>
              <a:rPr lang="fr-FR" dirty="0" smtClean="0"/>
              <a:t> communities</a:t>
            </a:r>
            <a:endParaRPr lang="en-US" dirty="0"/>
          </a:p>
        </p:txBody>
      </p:sp>
      <p:sp>
        <p:nvSpPr>
          <p:cNvPr id="35" name="Right Arrow 34"/>
          <p:cNvSpPr/>
          <p:nvPr/>
        </p:nvSpPr>
        <p:spPr>
          <a:xfrm>
            <a:off x="2442559" y="2461661"/>
            <a:ext cx="1556682" cy="3367154"/>
          </a:xfrm>
          <a:prstGeom prst="rightArrow">
            <a:avLst>
              <a:gd name="adj1" fmla="val 50000"/>
              <a:gd name="adj2" fmla="val 3727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492514" y="3052633"/>
            <a:ext cx="10117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Carbon flux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4401574" y="1085236"/>
            <a:ext cx="2683934" cy="6279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Climate variability and change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8" name="Curved Connector 37"/>
          <p:cNvCxnSpPr>
            <a:stCxn id="37" idx="2"/>
            <a:endCxn id="32" idx="1"/>
          </p:cNvCxnSpPr>
          <p:nvPr/>
        </p:nvCxnSpPr>
        <p:spPr>
          <a:xfrm rot="10800000" flipH="1" flipV="1">
            <a:off x="4401573" y="1399206"/>
            <a:ext cx="465666" cy="1122553"/>
          </a:xfrm>
          <a:prstGeom prst="curvedConnector3">
            <a:avLst>
              <a:gd name="adj1" fmla="val -16723"/>
            </a:avLst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urved Connector 38"/>
          <p:cNvCxnSpPr>
            <a:stCxn id="37" idx="2"/>
            <a:endCxn id="33" idx="1"/>
          </p:cNvCxnSpPr>
          <p:nvPr/>
        </p:nvCxnSpPr>
        <p:spPr>
          <a:xfrm rot="10800000" flipH="1" flipV="1">
            <a:off x="4401573" y="1399206"/>
            <a:ext cx="457196" cy="2775669"/>
          </a:xfrm>
          <a:prstGeom prst="curvedConnector3">
            <a:avLst>
              <a:gd name="adj1" fmla="val -32417"/>
            </a:avLst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urved Connector 39"/>
          <p:cNvCxnSpPr>
            <a:stCxn id="37" idx="2"/>
            <a:endCxn id="34" idx="1"/>
          </p:cNvCxnSpPr>
          <p:nvPr/>
        </p:nvCxnSpPr>
        <p:spPr>
          <a:xfrm rot="10800000" flipH="1" flipV="1">
            <a:off x="4401573" y="1399204"/>
            <a:ext cx="465667" cy="4369519"/>
          </a:xfrm>
          <a:prstGeom prst="curvedConnector3">
            <a:avLst>
              <a:gd name="adj1" fmla="val -38302"/>
            </a:avLst>
          </a:prstGeom>
          <a:ln w="158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ight Arrow 40"/>
          <p:cNvSpPr/>
          <p:nvPr/>
        </p:nvSpPr>
        <p:spPr>
          <a:xfrm>
            <a:off x="7597508" y="3417859"/>
            <a:ext cx="1290389" cy="1444408"/>
          </a:xfrm>
          <a:prstGeom prst="rightArrow">
            <a:avLst>
              <a:gd name="adj1" fmla="val 50000"/>
              <a:gd name="adj2" fmla="val 40986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endParaRPr lang="en-US" sz="16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2" name="Oval 41"/>
          <p:cNvSpPr/>
          <p:nvPr/>
        </p:nvSpPr>
        <p:spPr>
          <a:xfrm>
            <a:off x="8979876" y="3671513"/>
            <a:ext cx="966958" cy="9500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fr-FR" dirty="0" smtClean="0"/>
          </a:p>
        </p:txBody>
      </p:sp>
      <p:sp>
        <p:nvSpPr>
          <p:cNvPr id="43" name="TextBox 42"/>
          <p:cNvSpPr txBox="1"/>
          <p:nvPr/>
        </p:nvSpPr>
        <p:spPr>
          <a:xfrm>
            <a:off x="2442559" y="3237297"/>
            <a:ext cx="168486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1125" indent="-109538">
              <a:buFont typeface="Arial" panose="020B0604020202020204" pitchFamily="34" charset="0"/>
              <a:buChar char="•"/>
            </a:pPr>
            <a:r>
              <a:rPr lang="en-US" sz="1600" i="1" dirty="0" smtClean="0">
                <a:solidFill>
                  <a:schemeClr val="accent1">
                    <a:lumMod val="75000"/>
                  </a:schemeClr>
                </a:solidFill>
              </a:rPr>
              <a:t>Synoptic &amp; comparable measurements</a:t>
            </a:r>
          </a:p>
          <a:p>
            <a:pPr marL="111125" indent="-109538">
              <a:buFont typeface="Arial" panose="020B0604020202020204" pitchFamily="34" charset="0"/>
              <a:buChar char="•"/>
            </a:pPr>
            <a:r>
              <a:rPr lang="en-US" sz="1600" i="1" dirty="0" smtClean="0">
                <a:solidFill>
                  <a:schemeClr val="accent1">
                    <a:lumMod val="75000"/>
                  </a:schemeClr>
                </a:solidFill>
              </a:rPr>
              <a:t>Common database for scientific exploration</a:t>
            </a:r>
          </a:p>
        </p:txBody>
      </p:sp>
      <p:sp>
        <p:nvSpPr>
          <p:cNvPr id="44" name="Oval 43"/>
          <p:cNvSpPr/>
          <p:nvPr/>
        </p:nvSpPr>
        <p:spPr>
          <a:xfrm>
            <a:off x="7666974" y="1024954"/>
            <a:ext cx="1617694" cy="164793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700" b="1" i="1" dirty="0" smtClean="0"/>
              <a:t>affordable</a:t>
            </a:r>
          </a:p>
          <a:p>
            <a:pPr algn="ctr"/>
            <a:r>
              <a:rPr lang="en-US" sz="1700" b="1" i="1" dirty="0" smtClean="0"/>
              <a:t>sustainable</a:t>
            </a:r>
          </a:p>
          <a:p>
            <a:pPr algn="ctr"/>
            <a:r>
              <a:rPr lang="en-US" sz="1700" b="1" i="1" dirty="0" smtClean="0"/>
              <a:t>efficient</a:t>
            </a:r>
          </a:p>
          <a:p>
            <a:pPr algn="ctr"/>
            <a:r>
              <a:rPr lang="en-US" sz="1700" b="1" i="1" dirty="0" smtClean="0"/>
              <a:t>exportable</a:t>
            </a:r>
          </a:p>
          <a:p>
            <a:pPr algn="ctr"/>
            <a:r>
              <a:rPr lang="en-US" sz="1700" b="1" i="1" dirty="0" smtClean="0"/>
              <a:t>automated</a:t>
            </a:r>
            <a:endParaRPr lang="en-US" sz="1700" b="1" i="1" dirty="0"/>
          </a:p>
        </p:txBody>
      </p:sp>
      <p:sp>
        <p:nvSpPr>
          <p:cNvPr id="45" name="TextBox 44"/>
          <p:cNvSpPr txBox="1"/>
          <p:nvPr/>
        </p:nvSpPr>
        <p:spPr>
          <a:xfrm>
            <a:off x="578757" y="1394082"/>
            <a:ext cx="1545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 smtClean="0">
                <a:solidFill>
                  <a:schemeClr val="accent1">
                    <a:lumMod val="75000"/>
                  </a:schemeClr>
                </a:solidFill>
              </a:rPr>
              <a:t>Current state</a:t>
            </a:r>
            <a:endParaRPr lang="en-US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574973" y="1675762"/>
            <a:ext cx="953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accent4"/>
                </a:solidFill>
              </a:rPr>
              <a:t>Fisheries harvest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4069579" y="954608"/>
            <a:ext cx="3458783" cy="5416061"/>
          </a:xfrm>
          <a:prstGeom prst="round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5004477" y="511501"/>
            <a:ext cx="1545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i="1" dirty="0" smtClean="0">
                <a:solidFill>
                  <a:schemeClr val="accent1">
                    <a:lumMod val="75000"/>
                  </a:schemeClr>
                </a:solidFill>
              </a:rPr>
              <a:t>Future state</a:t>
            </a:r>
            <a:endParaRPr lang="en-US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547268" y="3756670"/>
            <a:ext cx="134062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i="1" dirty="0">
                <a:solidFill>
                  <a:schemeClr val="accent1">
                    <a:lumMod val="75000"/>
                  </a:schemeClr>
                </a:solidFill>
              </a:rPr>
              <a:t>Share </a:t>
            </a:r>
            <a:r>
              <a:rPr lang="en-US" sz="1600" i="1" dirty="0" smtClean="0">
                <a:solidFill>
                  <a:schemeClr val="accent1">
                    <a:lumMod val="75000"/>
                  </a:schemeClr>
                </a:solidFill>
              </a:rPr>
              <a:t>and </a:t>
            </a:r>
            <a:r>
              <a:rPr lang="en-US" sz="1600" i="1" dirty="0">
                <a:solidFill>
                  <a:schemeClr val="accent1">
                    <a:lumMod val="75000"/>
                  </a:schemeClr>
                </a:solidFill>
              </a:rPr>
              <a:t>export data &amp; technology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79876" y="3664080"/>
            <a:ext cx="1004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public, science, </a:t>
            </a:r>
            <a:r>
              <a:rPr lang="fr-FR" dirty="0" smtClean="0">
                <a:solidFill>
                  <a:schemeClr val="bg1"/>
                </a:solidFill>
              </a:rPr>
              <a:t>society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5" name="Curved Connector 4"/>
          <p:cNvCxnSpPr>
            <a:stCxn id="32" idx="3"/>
            <a:endCxn id="2" idx="4"/>
          </p:cNvCxnSpPr>
          <p:nvPr/>
        </p:nvCxnSpPr>
        <p:spPr>
          <a:xfrm flipV="1">
            <a:off x="6619841" y="2302682"/>
            <a:ext cx="421818" cy="219076"/>
          </a:xfrm>
          <a:prstGeom prst="curvedConnector2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urved Connector 6"/>
          <p:cNvCxnSpPr>
            <a:stCxn id="33" idx="3"/>
            <a:endCxn id="2" idx="4"/>
          </p:cNvCxnSpPr>
          <p:nvPr/>
        </p:nvCxnSpPr>
        <p:spPr>
          <a:xfrm flipV="1">
            <a:off x="6611369" y="2302682"/>
            <a:ext cx="430290" cy="1872192"/>
          </a:xfrm>
          <a:prstGeom prst="curvedConnector2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urved Connector 8"/>
          <p:cNvCxnSpPr>
            <a:stCxn id="34" idx="3"/>
            <a:endCxn id="2" idx="4"/>
          </p:cNvCxnSpPr>
          <p:nvPr/>
        </p:nvCxnSpPr>
        <p:spPr>
          <a:xfrm flipV="1">
            <a:off x="6619840" y="2302682"/>
            <a:ext cx="421819" cy="3466042"/>
          </a:xfrm>
          <a:prstGeom prst="curvedConnector2">
            <a:avLst/>
          </a:prstGeom>
          <a:ln w="1905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9029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2941</TotalTime>
  <Words>49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Integrated Time Series</dc:title>
  <dc:creator>Kevin Gomes</dc:creator>
  <cp:lastModifiedBy>Monique Messié</cp:lastModifiedBy>
  <cp:revision>145</cp:revision>
  <dcterms:created xsi:type="dcterms:W3CDTF">2014-05-31T23:52:42Z</dcterms:created>
  <dcterms:modified xsi:type="dcterms:W3CDTF">2014-07-23T17:52:48Z</dcterms:modified>
</cp:coreProperties>
</file>