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80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 strike="noStrike">
                <a:solidFill>
                  <a:srgbClr val="000000"/>
                </a:solidFill>
                <a:latin typeface="Calibri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800" strike="noStrike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 strike="noStrike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000" strike="noStrike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 strike="noStrike">
                <a:solidFill>
                  <a:srgbClr val="8B8B8B"/>
                </a:solidFill>
                <a:latin typeface="Calibri"/>
              </a:rPr>
              <a:t>10/9/15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388A661-BE17-4F5F-9D1F-AD17F22E7E22}" type="slidenum">
              <a:rPr lang="en-US" sz="1200" strike="noStrike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45720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Integrating MBARI time series</a:t>
            </a:r>
            <a:endParaRPr/>
          </a:p>
        </p:txBody>
      </p:sp>
      <p:sp>
        <p:nvSpPr>
          <p:cNvPr id="40" name="CustomShap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" name="Picture 1"/>
          <p:cNvPicPr/>
          <p:nvPr/>
        </p:nvPicPr>
        <p:blipFill>
          <a:blip r:embed="rId2"/>
          <a:stretch/>
        </p:blipFill>
        <p:spPr>
          <a:xfrm>
            <a:off x="231120" y="1233360"/>
            <a:ext cx="8805600" cy="5338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2"/>
          <p:cNvSpPr txBox="1"/>
          <p:nvPr/>
        </p:nvSpPr>
        <p:spPr>
          <a:xfrm>
            <a:off x="45756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>
                <a:solidFill>
                  <a:srgbClr val="000000"/>
                </a:solidFill>
                <a:latin typeface="Calibri"/>
              </a:rPr>
              <a:t>Integrating MBARI time series</a:t>
            </a: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637051" y="1981200"/>
            <a:ext cx="78116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3 MBARI time series monitor ecosystems at the surface (F. Chavez), in the midwater (B. Robison) and in the benthos (K. Smith) since 1989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MBARI is the only place in the world where ecosystems and carbon fluxes have been monitored from top to bottom for decades – unique opportunity to assess long-term ecosystem changes through the oceanic food web.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The ITS project brings these datasets together in a common repository and explores links between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The common data repository and analysis will be made available to the public in a standard format.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In 2016 we will continue the data integration and focus on El Niño as a case study.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457560" y="83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strike="noStrike" dirty="0">
                <a:solidFill>
                  <a:srgbClr val="000000"/>
                </a:solidFill>
                <a:latin typeface="Calibri"/>
              </a:rPr>
              <a:t>Integrating MBARI time series: </a:t>
            </a:r>
            <a:r>
              <a:rPr lang="en-US" sz="4400" strike="noStrike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4400" strike="noStrike" dirty="0" smtClean="0">
                <a:solidFill>
                  <a:srgbClr val="000000"/>
                </a:solidFill>
                <a:latin typeface="Calibri"/>
              </a:rPr>
            </a:br>
            <a:r>
              <a:rPr lang="en-US" sz="4400" strike="noStrike" dirty="0" smtClean="0">
                <a:solidFill>
                  <a:srgbClr val="000000"/>
                </a:solidFill>
                <a:latin typeface="Calibri"/>
              </a:rPr>
              <a:t>El </a:t>
            </a:r>
            <a:r>
              <a:rPr lang="en-US" sz="4400" strike="noStrike" dirty="0">
                <a:solidFill>
                  <a:srgbClr val="000000"/>
                </a:solidFill>
                <a:latin typeface="Calibri"/>
              </a:rPr>
              <a:t>Niño as case study for 2016</a:t>
            </a:r>
            <a:endParaRPr dirty="0"/>
          </a:p>
        </p:txBody>
      </p:sp>
      <p:pic>
        <p:nvPicPr>
          <p:cNvPr id="46" name="Picture 45"/>
          <p:cNvPicPr/>
          <p:nvPr/>
        </p:nvPicPr>
        <p:blipFill>
          <a:blip r:embed="rId2"/>
          <a:stretch/>
        </p:blipFill>
        <p:spPr>
          <a:xfrm>
            <a:off x="1066800" y="2103120"/>
            <a:ext cx="5486400" cy="4123800"/>
          </a:xfrm>
          <a:prstGeom prst="rect">
            <a:avLst/>
          </a:prstGeom>
          <a:ln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3078480" y="2057400"/>
            <a:ext cx="320040" cy="42672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773680" y="1447800"/>
            <a:ext cx="1036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1997-98 El Niño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86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 Niño index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131403"/>
            <a:ext cx="1274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Plankton productivity (</a:t>
            </a:r>
            <a:r>
              <a:rPr lang="en-US" sz="1600" b="1" dirty="0" smtClean="0"/>
              <a:t>surface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" y="4038600"/>
            <a:ext cx="137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Abundance of a common </a:t>
            </a:r>
            <a:r>
              <a:rPr lang="en-US" sz="1600" dirty="0" err="1" smtClean="0"/>
              <a:t>medusae</a:t>
            </a:r>
            <a:r>
              <a:rPr lang="en-US" sz="1600" dirty="0" smtClean="0"/>
              <a:t> (</a:t>
            </a:r>
            <a:r>
              <a:rPr lang="en-US" sz="1600" b="1" dirty="0" smtClean="0"/>
              <a:t>midwater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" y="5149702"/>
            <a:ext cx="137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Abundance of a sea cucumber (</a:t>
            </a:r>
            <a:r>
              <a:rPr lang="en-US" sz="1600" b="1" dirty="0" smtClean="0"/>
              <a:t>benthos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934200" y="2326481"/>
            <a:ext cx="22097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Revisit the impacts of the </a:t>
            </a:r>
            <a:r>
              <a:rPr lang="en-US" b="1" dirty="0" smtClean="0">
                <a:solidFill>
                  <a:srgbClr val="00B050"/>
                </a:solidFill>
              </a:rPr>
              <a:t>1997-98 El Niño</a:t>
            </a:r>
            <a:r>
              <a:rPr lang="en-US" dirty="0" smtClean="0"/>
              <a:t> on ecosystems monitored by the 3 time series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Monitor the current </a:t>
            </a:r>
            <a:r>
              <a:rPr lang="en-US" b="1" dirty="0" smtClean="0">
                <a:solidFill>
                  <a:srgbClr val="7030A0"/>
                </a:solidFill>
              </a:rPr>
              <a:t>2015-2016 El Niño</a:t>
            </a:r>
            <a:r>
              <a:rPr lang="en-US" dirty="0" smtClean="0"/>
              <a:t>, examine similarities and differences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35040" y="1447800"/>
            <a:ext cx="1036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b="1" dirty="0" smtClean="0">
                <a:solidFill>
                  <a:srgbClr val="7030A0"/>
                </a:solidFill>
              </a:rPr>
              <a:t>2015-16</a:t>
            </a:r>
            <a:r>
              <a:rPr lang="en-US" b="1" dirty="0" smtClean="0">
                <a:solidFill>
                  <a:srgbClr val="7030A0"/>
                </a:solidFill>
              </a:rPr>
              <a:t> El Niño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62700" y="2057400"/>
            <a:ext cx="320040" cy="4267200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3336</TotalTime>
  <Words>203</Words>
  <Application>Microsoft Macintosh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Time Series</dc:title>
  <dc:creator>Kevin Gomes</dc:creator>
  <cp:lastModifiedBy>Monique Messié</cp:lastModifiedBy>
  <cp:revision>157</cp:revision>
  <dcterms:created xsi:type="dcterms:W3CDTF">2014-05-31T23:52:42Z</dcterms:created>
  <dcterms:modified xsi:type="dcterms:W3CDTF">2015-10-13T22:43:26Z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MBARI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</vt:i4>
  </property>
</Properties>
</file>