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61"/>
    <p:restoredTop sz="94671"/>
  </p:normalViewPr>
  <p:slideViewPr>
    <p:cSldViewPr>
      <p:cViewPr>
        <p:scale>
          <a:sx n="100" d="100"/>
          <a:sy n="100" d="100"/>
        </p:scale>
        <p:origin x="1712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 strike="noStrike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 strike="noStrike">
                <a:solidFill>
                  <a:srgbClr val="8B8B8B"/>
                </a:solidFill>
                <a:latin typeface="Calibri"/>
              </a:rPr>
              <a:t>10/9/15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388A661-BE17-4F5F-9D1F-AD17F22E7E22}" type="slidenum">
              <a:rPr lang="en-US" sz="1200" strike="noStrike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45720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Integrating MBARI time series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" name="Picture 1"/>
          <p:cNvPicPr/>
          <p:nvPr/>
        </p:nvPicPr>
        <p:blipFill>
          <a:blip r:embed="rId2"/>
          <a:stretch/>
        </p:blipFill>
        <p:spPr>
          <a:xfrm>
            <a:off x="231120" y="1233360"/>
            <a:ext cx="8805600" cy="5338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2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Integrating MBARI time series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548348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2000" dirty="0" smtClean="0"/>
              <a:t>MBARI </a:t>
            </a:r>
            <a:r>
              <a:rPr lang="en-US" sz="2000" dirty="0" smtClean="0"/>
              <a:t>is supporting </a:t>
            </a:r>
            <a:r>
              <a:rPr lang="en-US" sz="2000" dirty="0" smtClean="0"/>
              <a:t>3 time </a:t>
            </a:r>
            <a:r>
              <a:rPr lang="en-US" sz="2000" dirty="0" smtClean="0"/>
              <a:t>series– </a:t>
            </a:r>
            <a:r>
              <a:rPr lang="en-US" sz="2000" dirty="0" smtClean="0"/>
              <a:t>only place in the </a:t>
            </a:r>
            <a:r>
              <a:rPr lang="en-US" sz="2000" dirty="0"/>
              <a:t>world where ecosystems and carbon fluxes have been monitored from top to bottom </a:t>
            </a:r>
            <a:r>
              <a:rPr lang="en-US" sz="2000"/>
              <a:t>for </a:t>
            </a:r>
            <a:r>
              <a:rPr lang="en-US" sz="2000" smtClean="0"/>
              <a:t>decades (</a:t>
            </a:r>
            <a:r>
              <a:rPr lang="en-US" sz="2000" dirty="0"/>
              <a:t>1989-present) :</a:t>
            </a:r>
            <a:endParaRPr lang="en-US" sz="200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smtClean="0"/>
              <a:t>at the surface (F. Chavez),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smtClean="0"/>
              <a:t>in the midwater (B. Robison),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smtClean="0"/>
              <a:t>in the </a:t>
            </a:r>
            <a:r>
              <a:rPr lang="en-US" sz="2000" dirty="0" smtClean="0"/>
              <a:t>benthic boundary layer </a:t>
            </a:r>
            <a:r>
              <a:rPr lang="en-US" sz="2000" dirty="0" smtClean="0"/>
              <a:t>(K. Smith).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Wingdings" charset="2"/>
              <a:buChar char="Ø"/>
            </a:pPr>
            <a:r>
              <a:rPr lang="en-US" sz="2000" dirty="0" smtClean="0"/>
              <a:t>The ITS project brings these datasets together in a common repository and explores links between them, presenting a</a:t>
            </a:r>
            <a:r>
              <a:rPr lang="en-US" sz="2000" dirty="0"/>
              <a:t> </a:t>
            </a:r>
            <a:r>
              <a:rPr lang="en-US" sz="2000" dirty="0" smtClean="0"/>
              <a:t>unique opportunity to identify links and quantify carbon fluxes through the water column.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Wingdings" charset="2"/>
              <a:buChar char="Ø"/>
            </a:pPr>
            <a:r>
              <a:rPr lang="en-US" sz="2000" dirty="0" smtClean="0"/>
              <a:t>Five goals</a:t>
            </a:r>
            <a:r>
              <a:rPr lang="en-US" sz="2000" dirty="0"/>
              <a:t>:</a:t>
            </a:r>
            <a:endParaRPr lang="en-US" sz="20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6335" r="1666" b="72366"/>
          <a:stretch/>
        </p:blipFill>
        <p:spPr>
          <a:xfrm>
            <a:off x="93047" y="5334000"/>
            <a:ext cx="8958263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Integrating MBARI time series: </a:t>
            </a:r>
            <a:r>
              <a:rPr lang="en-US" sz="4400" strike="noStrike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4400" strike="noStrike" dirty="0" smtClean="0">
                <a:solidFill>
                  <a:srgbClr val="000000"/>
                </a:solidFill>
                <a:latin typeface="Calibri"/>
              </a:rPr>
            </a:br>
            <a:r>
              <a:rPr lang="en-US" sz="4400" strike="noStrike" dirty="0" smtClean="0">
                <a:solidFill>
                  <a:srgbClr val="000000"/>
                </a:solidFill>
                <a:latin typeface="Calibri"/>
              </a:rPr>
              <a:t>plans for 2017</a:t>
            </a:r>
            <a:endParaRPr dirty="0"/>
          </a:p>
        </p:txBody>
      </p:sp>
      <p:sp>
        <p:nvSpPr>
          <p:cNvPr id="14" name="TextBox 1"/>
          <p:cNvSpPr txBox="1"/>
          <p:nvPr/>
        </p:nvSpPr>
        <p:spPr>
          <a:xfrm>
            <a:off x="666360" y="1871183"/>
            <a:ext cx="7811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Continued work: El Niño case study, ecosystem indices development, data visualization and exploration interface.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8296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Fig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82636"/>
            <a:ext cx="7772400" cy="32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/>
          <p:nvPr/>
        </p:nvSpPr>
        <p:spPr>
          <a:xfrm>
            <a:off x="666359" y="6019800"/>
            <a:ext cx="7811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en-US" sz="2000" dirty="0" smtClean="0"/>
              <a:t>Look for higher-level relationships (“text book theories”)</a:t>
            </a:r>
          </a:p>
          <a:p>
            <a:pPr marL="457200" indent="-457200">
              <a:buFont typeface="+mj-lt"/>
              <a:buAutoNum type="arabicParenR" startAt="2"/>
            </a:pPr>
            <a:r>
              <a:rPr lang="en-US" sz="2000" dirty="0" smtClean="0"/>
              <a:t>Define a strategy to derive a carbon budget of the water column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3369</TotalTime>
  <Words>144</Words>
  <Application>Microsoft Macintosh PowerPoint</Application>
  <PresentationFormat>Présentation à l'écran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Calibri</vt:lpstr>
      <vt:lpstr>DejaVu Sans</vt:lpstr>
      <vt:lpstr>StarSymbol</vt:lpstr>
      <vt:lpstr>Wingdings</vt:lpstr>
      <vt:lpstr>Arial</vt:lpstr>
      <vt:lpstr>Office Theme</vt:lpstr>
      <vt:lpstr>Présentation PowerPoint</vt:lpstr>
      <vt:lpstr>Présentation PowerPoint</vt:lpstr>
      <vt:lpstr>Présentation PowerPoint</vt:lpstr>
    </vt:vector>
  </TitlesOfParts>
  <Company>MBARI</Company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Time Series</dc:title>
  <dc:creator>Kevin Gomes</dc:creator>
  <cp:lastModifiedBy>Monique Messié</cp:lastModifiedBy>
  <cp:revision>163</cp:revision>
  <dcterms:created xsi:type="dcterms:W3CDTF">2014-05-31T23:52:42Z</dcterms:created>
  <dcterms:modified xsi:type="dcterms:W3CDTF">2016-10-03T20:02:21Z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MBARI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</vt:i4>
  </property>
</Properties>
</file>