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6"/>
  </p:normalViewPr>
  <p:slideViewPr>
    <p:cSldViewPr snapToGrid="0" snapToObjects="1">
      <p:cViewPr varScale="1">
        <p:scale>
          <a:sx n="94" d="100"/>
          <a:sy n="94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8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8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76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2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5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3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3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94998-C58F-C243-9DCF-8C2047B76244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96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Update on El Niño 1997-98 study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040658"/>
            <a:ext cx="9144000" cy="1217141"/>
          </a:xfrm>
        </p:spPr>
        <p:txBody>
          <a:bodyPr/>
          <a:lstStyle/>
          <a:p>
            <a:r>
              <a:rPr lang="en-US" dirty="0" smtClean="0"/>
              <a:t>ITS data team – </a:t>
            </a:r>
            <a:r>
              <a:rPr lang="en-US" dirty="0" err="1" smtClean="0"/>
              <a:t>Crissy</a:t>
            </a:r>
            <a:r>
              <a:rPr lang="en-US" dirty="0" smtClean="0"/>
              <a:t>, Rob, Kevin, Duane, </a:t>
            </a:r>
            <a:r>
              <a:rPr lang="en-US" dirty="0" err="1" smtClean="0"/>
              <a:t>Anela</a:t>
            </a:r>
            <a:r>
              <a:rPr lang="en-US" dirty="0" smtClean="0"/>
              <a:t>, Monique</a:t>
            </a:r>
          </a:p>
          <a:p>
            <a:r>
              <a:rPr lang="en-US" dirty="0" smtClean="0"/>
              <a:t>Data meeting on March 24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 Changes during El Niño / La Niña: </a:t>
            </a:r>
            <a:br>
              <a:rPr lang="en-US" dirty="0" smtClean="0"/>
            </a:br>
            <a:r>
              <a:rPr lang="en-US" dirty="0" smtClean="0"/>
              <a:t>food supply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96065"/>
            <a:ext cx="10515600" cy="368089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Question: </a:t>
            </a:r>
            <a:r>
              <a:rPr lang="en-US" i="1" dirty="0">
                <a:solidFill>
                  <a:srgbClr val="0070C0"/>
                </a:solidFill>
              </a:rPr>
              <a:t>I</a:t>
            </a:r>
            <a:r>
              <a:rPr lang="en-US" i="1" dirty="0" smtClean="0">
                <a:solidFill>
                  <a:srgbClr val="0070C0"/>
                </a:solidFill>
              </a:rPr>
              <a:t>s there a different in food supply between El Niño / La Niña?</a:t>
            </a:r>
          </a:p>
          <a:p>
            <a:r>
              <a:rPr lang="en-US" dirty="0" smtClean="0"/>
              <a:t>Progress: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Bringing together outside </a:t>
            </a:r>
            <a:r>
              <a:rPr lang="en-US" dirty="0" err="1" smtClean="0"/>
              <a:t>salps</a:t>
            </a:r>
            <a:r>
              <a:rPr lang="en-US" dirty="0" smtClean="0"/>
              <a:t> datasets (</a:t>
            </a:r>
            <a:r>
              <a:rPr lang="en-US" dirty="0" err="1" smtClean="0"/>
              <a:t>Crissy</a:t>
            </a:r>
            <a:r>
              <a:rPr lang="en-US" dirty="0" smtClean="0"/>
              <a:t>)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Looking at plankton size spectrum (Monique): there seems to be smaller plankton during EN than LN/neutral but issues with BOG database and need to assess significance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Investigating good/bad years for midwater particle feeders (Rob): no </a:t>
            </a:r>
            <a:r>
              <a:rPr lang="en-US" dirty="0" smtClean="0"/>
              <a:t>clear</a:t>
            </a:r>
            <a:r>
              <a:rPr lang="en-US" dirty="0" smtClean="0"/>
              <a:t> </a:t>
            </a:r>
            <a:r>
              <a:rPr lang="en-US" dirty="0" smtClean="0"/>
              <a:t>link with El Niño as </a:t>
            </a:r>
            <a:r>
              <a:rPr lang="en-US" dirty="0" smtClean="0"/>
              <a:t>the </a:t>
            </a:r>
            <a:r>
              <a:rPr lang="en-US" dirty="0" smtClean="0"/>
              <a:t>mid-2000s were bad </a:t>
            </a:r>
            <a:r>
              <a:rPr lang="en-US" dirty="0" smtClean="0"/>
              <a:t>years (comparable to late 90s </a:t>
            </a:r>
            <a:r>
              <a:rPr lang="en-US" dirty="0" smtClean="0"/>
              <a:t>even though </a:t>
            </a:r>
            <a:r>
              <a:rPr lang="fr-FR" dirty="0" smtClean="0"/>
              <a:t>EMI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much</a:t>
            </a:r>
            <a:r>
              <a:rPr lang="fr-FR" dirty="0" smtClean="0"/>
              <a:t> </a:t>
            </a:r>
            <a:r>
              <a:rPr lang="fr-FR" dirty="0" err="1" smtClean="0"/>
              <a:t>weaker</a:t>
            </a:r>
            <a:r>
              <a:rPr lang="fr-FR" dirty="0" smtClean="0"/>
              <a:t>)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097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- Changes during El Ni</a:t>
            </a:r>
            <a:r>
              <a:rPr lang="fr-FR" dirty="0" err="1" smtClean="0"/>
              <a:t>ño</a:t>
            </a:r>
            <a:r>
              <a:rPr lang="fr-FR" dirty="0" smtClean="0"/>
              <a:t> / La </a:t>
            </a:r>
            <a:r>
              <a:rPr lang="fr-FR" dirty="0" err="1" smtClean="0"/>
              <a:t>Niña</a:t>
            </a:r>
            <a:r>
              <a:rPr lang="fr-FR" dirty="0" smtClean="0"/>
              <a:t>: </a:t>
            </a:r>
            <a:br>
              <a:rPr lang="fr-FR" dirty="0" smtClean="0"/>
            </a:br>
            <a:r>
              <a:rPr lang="fr-FR" dirty="0" smtClean="0"/>
              <a:t>timing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96065"/>
            <a:ext cx="10515600" cy="3680898"/>
          </a:xfrm>
        </p:spPr>
        <p:txBody>
          <a:bodyPr/>
          <a:lstStyle/>
          <a:p>
            <a:r>
              <a:rPr lang="en-US" dirty="0" smtClean="0"/>
              <a:t>Question: </a:t>
            </a:r>
            <a:r>
              <a:rPr lang="en-US" i="1" dirty="0" smtClean="0">
                <a:solidFill>
                  <a:srgbClr val="0070C0"/>
                </a:solidFill>
              </a:rPr>
              <a:t>How do changes propagate across the system?</a:t>
            </a:r>
          </a:p>
          <a:p>
            <a:r>
              <a:rPr lang="en-US" dirty="0" smtClean="0"/>
              <a:t>Progress: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Looking at lagged correlations between MEI and different datasets (Monique)</a:t>
            </a:r>
          </a:p>
          <a:p>
            <a:pPr lvl="2">
              <a:buFont typeface="Arial" charset="0"/>
              <a:buChar char="•"/>
            </a:pPr>
            <a:r>
              <a:rPr lang="en-US" dirty="0" smtClean="0"/>
              <a:t>Species: not very conclusive.</a:t>
            </a:r>
          </a:p>
          <a:p>
            <a:pPr lvl="2">
              <a:buFont typeface="Arial" charset="0"/>
              <a:buChar char="•"/>
            </a:pPr>
            <a:r>
              <a:rPr lang="en-US" dirty="0" smtClean="0"/>
              <a:t>Satellite: better, at least for SST (0-2 months lag) and SLA (0 close to shore, higher offshore) but not very conclusive for Chl.</a:t>
            </a:r>
          </a:p>
          <a:p>
            <a:pPr lvl="2">
              <a:buFont typeface="Arial" charset="0"/>
              <a:buChar char="•"/>
            </a:pPr>
            <a:r>
              <a:rPr lang="en-US" dirty="0" smtClean="0"/>
              <a:t>In situ (M1 mooring): longer lags in top 50 m (2 months) than deeper (0 months) for temperature &amp; salinity. Strongest correlation at 150m (temperature) or 100m (salinity).</a:t>
            </a:r>
          </a:p>
        </p:txBody>
      </p:sp>
    </p:spTree>
    <p:extLst>
      <p:ext uri="{BB962C8B-B14F-4D97-AF65-F5344CB8AC3E}">
        <p14:creationId xmlns:p14="http://schemas.microsoft.com/office/powerpoint/2010/main" val="1924275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- Community structure and change </a:t>
            </a:r>
            <a:br>
              <a:rPr lang="en-US" dirty="0" smtClean="0"/>
            </a:br>
            <a:r>
              <a:rPr lang="en-US" dirty="0" smtClean="0"/>
              <a:t>(in link with El Niño or not)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96065"/>
            <a:ext cx="10515600" cy="3680898"/>
          </a:xfrm>
        </p:spPr>
        <p:txBody>
          <a:bodyPr/>
          <a:lstStyle/>
          <a:p>
            <a:r>
              <a:rPr lang="en-US" dirty="0" smtClean="0"/>
              <a:t>Question: </a:t>
            </a:r>
            <a:r>
              <a:rPr lang="en-US" i="1" dirty="0" smtClean="0">
                <a:solidFill>
                  <a:srgbClr val="0070C0"/>
                </a:solidFill>
              </a:rPr>
              <a:t>How can we define the types of ecosystems observed; are changes consistent across the 3 time series?</a:t>
            </a:r>
          </a:p>
          <a:p>
            <a:r>
              <a:rPr lang="en-US" dirty="0" smtClean="0"/>
              <a:t>Progress: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Looking at MDS analysis of midwater and surface species (Rob). Midwater results show 1998 and 1999 as outliers, surface results show a change in late 90s.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Investigating clustering and neural networks on BOG data for MBON (Monique).</a:t>
            </a:r>
          </a:p>
        </p:txBody>
      </p:sp>
    </p:spTree>
    <p:extLst>
      <p:ext uri="{BB962C8B-B14F-4D97-AF65-F5344CB8AC3E}">
        <p14:creationId xmlns:p14="http://schemas.microsoft.com/office/powerpoint/2010/main" val="9502905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305</Words>
  <Application>Microsoft Macintosh PowerPoint</Application>
  <PresentationFormat>Grand écran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Update on El Niño 1997-98 study</vt:lpstr>
      <vt:lpstr>1- Changes during El Niño / La Niña:  food supply</vt:lpstr>
      <vt:lpstr>2- Changes during El Niño / La Niña:  timing</vt:lpstr>
      <vt:lpstr>3- Community structure and change  (in link with El Niño or not)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El Niño 1997-98 study</dc:title>
  <dc:creator>Monique Messié</dc:creator>
  <cp:lastModifiedBy>Monique Messié</cp:lastModifiedBy>
  <cp:revision>7</cp:revision>
  <dcterms:created xsi:type="dcterms:W3CDTF">2016-04-12T19:17:03Z</dcterms:created>
  <dcterms:modified xsi:type="dcterms:W3CDTF">2016-04-12T23:17:23Z</dcterms:modified>
</cp:coreProperties>
</file>