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080625" cy="7559675"/>
  <p:notesSz cx="7772400" cy="10058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0"/>
    <p:restoredTop sz="94671"/>
  </p:normalViewPr>
  <p:slideViewPr>
    <p:cSldViewPr snapToGrid="0" snapToObjects="1">
      <p:cViewPr varScale="1">
        <p:scale>
          <a:sx n="90" d="100"/>
          <a:sy n="90" d="100"/>
        </p:scale>
        <p:origin x="3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556D062D-D1F0-420C-9143-9BEE7F1EB524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5EBD549-9CA9-4F29-AEF1-960945FE70E5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D50D43AB-ED7C-4D20-808E-7C619278B2BF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DB3E8371-EC9F-4903-9D07-036AE9C5D13D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10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BD2230E2-42CF-4485-94C6-9E64C5165777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10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3E928023-A67F-46D7-88C1-9D353221B045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11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18332C23-D603-4A39-B747-C830BAD09462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11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C181A3FB-2748-4A7A-9C2C-E7988CEC9FFE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12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04847458-3332-43E6-AB9C-09C0FA68F579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12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1B7E12FF-0487-40E7-955D-C0843BB7F9BA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17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B16789B-B68A-4E74-B284-7D0EE2A956A7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17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A28696A8-A788-42C9-8FF6-76F87CDB64C3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499E6828-B9B2-4043-819E-7878704AFD3D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731DDAC3-1F9C-47BF-A4C1-1BFFACCDD534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235C151A-2912-481C-B643-48304CB202DF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F6E64600-6CD2-4CCE-97D1-75115553F99E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4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0D6344B-FE3B-45EA-9728-5F2BC19BCF18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4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54A25498-BB4C-4E45-92EC-C2BDC24F262C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5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8C5D1F46-66D5-4CCC-805C-2B0EEE5E46EA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5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03B5154A-4F36-4C94-AC9E-D86263AEB2BC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6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99F90A8-2ADA-4CC7-8B46-E2290AF790FA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6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4EFD4149-6BFF-4AD1-9C09-19EC8CB8BC5B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7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F1B5AF5-7FB2-4749-9EB3-DC1B2D3C6433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7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BB8DB828-3AEE-48ED-81F9-825653EFA5E2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8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67B41E89-B38E-44A3-8288-39E787227EE1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8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4402080" y="0"/>
            <a:ext cx="336744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12/7/16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C95ACCB0-4400-44DB-91A5-EDA7420F456A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9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CustomShape 3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96AF7C31-80CF-466D-8836-0EB02FDC2149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9</a:t>
            </a:fld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age 33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5" name="Image 34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6" Type="http://schemas.openxmlformats.org/officeDocument/2006/relationships/hyperlink" Target="http://www3.mbari.org/bog/mb/Interannual.htm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Late 90s (?) regime shift in ITS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504360" y="3017520"/>
            <a:ext cx="907056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series: environment, carbon fluxes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Ecosystem composition from MDS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 from PCA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BOG groups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2" name="Image 2"/>
          <p:cNvPicPr/>
          <p:nvPr/>
        </p:nvPicPr>
        <p:blipFill>
          <a:blip r:embed="rId3"/>
          <a:stretch/>
        </p:blipFill>
        <p:spPr>
          <a:xfrm>
            <a:off x="91440" y="4023360"/>
            <a:ext cx="4388040" cy="3463920"/>
          </a:xfrm>
          <a:prstGeom prst="rect">
            <a:avLst/>
          </a:prstGeom>
          <a:ln>
            <a:noFill/>
          </a:ln>
        </p:spPr>
      </p:pic>
      <p:sp>
        <p:nvSpPr>
          <p:cNvPr id="94" name="CustomShape 2"/>
          <p:cNvSpPr/>
          <p:nvPr/>
        </p:nvSpPr>
        <p:spPr>
          <a:xfrm>
            <a:off x="1581120" y="3749040"/>
            <a:ext cx="97812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Monthly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CustomShape 4"/>
          <p:cNvSpPr/>
          <p:nvPr/>
        </p:nvSpPr>
        <p:spPr>
          <a:xfrm>
            <a:off x="6309360" y="7104240"/>
            <a:ext cx="37713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Age of the dinoflagellates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CustomShape 7"/>
          <p:cNvSpPr/>
          <p:nvPr/>
        </p:nvSpPr>
        <p:spPr>
          <a:xfrm>
            <a:off x="8286480" y="91440"/>
            <a:ext cx="1679400" cy="30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Missing year: 2015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2" name="Grouper 1"/>
          <p:cNvGrpSpPr/>
          <p:nvPr/>
        </p:nvGrpSpPr>
        <p:grpSpPr>
          <a:xfrm>
            <a:off x="3463920" y="1535040"/>
            <a:ext cx="6501960" cy="4610520"/>
            <a:chOff x="3463920" y="1535040"/>
            <a:chExt cx="6501960" cy="4610520"/>
          </a:xfrm>
        </p:grpSpPr>
        <p:pic>
          <p:nvPicPr>
            <p:cNvPr id="93" name="Image 3"/>
            <p:cNvPicPr/>
            <p:nvPr/>
          </p:nvPicPr>
          <p:blipFill>
            <a:blip r:embed="rId4"/>
            <a:stretch/>
          </p:blipFill>
          <p:spPr>
            <a:xfrm>
              <a:off x="3463920" y="1535040"/>
              <a:ext cx="6501960" cy="4610520"/>
            </a:xfrm>
            <a:prstGeom prst="rect">
              <a:avLst/>
            </a:prstGeom>
            <a:ln>
              <a:noFill/>
            </a:ln>
          </p:spPr>
        </p:pic>
        <p:sp>
          <p:nvSpPr>
            <p:cNvPr id="95" name="CustomShape 3"/>
            <p:cNvSpPr/>
            <p:nvPr/>
          </p:nvSpPr>
          <p:spPr>
            <a:xfrm>
              <a:off x="6738840" y="3250080"/>
              <a:ext cx="76104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04-06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97" name="CustomShape 5"/>
            <p:cNvSpPr/>
            <p:nvPr/>
          </p:nvSpPr>
          <p:spPr>
            <a:xfrm>
              <a:off x="6194160" y="480132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89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98" name="CustomShape 6"/>
            <p:cNvSpPr/>
            <p:nvPr/>
          </p:nvSpPr>
          <p:spPr>
            <a:xfrm>
              <a:off x="4138560" y="387252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16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00" name="CustomShape 8"/>
            <p:cNvSpPr/>
            <p:nvPr/>
          </p:nvSpPr>
          <p:spPr>
            <a:xfrm>
              <a:off x="5090040" y="1792800"/>
              <a:ext cx="1928520" cy="3639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12 (missing data)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01" name="CustomShape 9"/>
            <p:cNvSpPr/>
            <p:nvPr/>
          </p:nvSpPr>
          <p:spPr>
            <a:xfrm>
              <a:off x="8325360" y="524520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00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3" name="Image 2"/>
          <p:cNvPicPr/>
          <p:nvPr/>
        </p:nvPicPr>
        <p:blipFill>
          <a:blip r:embed="rId3"/>
          <a:stretch/>
        </p:blipFill>
        <p:spPr>
          <a:xfrm>
            <a:off x="91440" y="4023360"/>
            <a:ext cx="4388040" cy="3463920"/>
          </a:xfrm>
          <a:prstGeom prst="rect">
            <a:avLst/>
          </a:prstGeom>
          <a:ln>
            <a:noFill/>
          </a:ln>
        </p:spPr>
      </p:pic>
      <p:sp>
        <p:nvSpPr>
          <p:cNvPr id="105" name="CustomShape 2"/>
          <p:cNvSpPr/>
          <p:nvPr/>
        </p:nvSpPr>
        <p:spPr>
          <a:xfrm>
            <a:off x="1581120" y="3749040"/>
            <a:ext cx="97812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Monthly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5"/>
          <p:cNvSpPr/>
          <p:nvPr/>
        </p:nvSpPr>
        <p:spPr>
          <a:xfrm>
            <a:off x="6861960" y="6672600"/>
            <a:ext cx="2871720" cy="82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1998-99 anomalous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Recent years different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2" name="Grouper 1"/>
          <p:cNvGrpSpPr/>
          <p:nvPr/>
        </p:nvGrpSpPr>
        <p:grpSpPr>
          <a:xfrm>
            <a:off x="3463920" y="1535040"/>
            <a:ext cx="6501960" cy="4610520"/>
            <a:chOff x="3463920" y="1535040"/>
            <a:chExt cx="6501960" cy="4610520"/>
          </a:xfrm>
        </p:grpSpPr>
        <p:pic>
          <p:nvPicPr>
            <p:cNvPr id="104" name="Image 3"/>
            <p:cNvPicPr/>
            <p:nvPr/>
          </p:nvPicPr>
          <p:blipFill>
            <a:blip r:embed="rId4"/>
            <a:stretch/>
          </p:blipFill>
          <p:spPr>
            <a:xfrm>
              <a:off x="3463920" y="1535040"/>
              <a:ext cx="6501960" cy="46105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6" name="CustomShape 3"/>
            <p:cNvSpPr/>
            <p:nvPr/>
          </p:nvSpPr>
          <p:spPr>
            <a:xfrm>
              <a:off x="8221680" y="485136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98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07" name="CustomShape 4"/>
            <p:cNvSpPr/>
            <p:nvPr/>
          </p:nvSpPr>
          <p:spPr>
            <a:xfrm>
              <a:off x="7620120" y="179064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99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09" name="CustomShape 6"/>
            <p:cNvSpPr/>
            <p:nvPr/>
          </p:nvSpPr>
          <p:spPr>
            <a:xfrm>
              <a:off x="5767920" y="5232240"/>
              <a:ext cx="42768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05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1" name="Image 2"/>
          <p:cNvPicPr/>
          <p:nvPr/>
        </p:nvPicPr>
        <p:blipFill>
          <a:blip r:embed="rId3"/>
          <a:stretch/>
        </p:blipFill>
        <p:spPr>
          <a:xfrm>
            <a:off x="91440" y="4023360"/>
            <a:ext cx="4388040" cy="3463920"/>
          </a:xfrm>
          <a:prstGeom prst="rect">
            <a:avLst/>
          </a:prstGeom>
          <a:ln>
            <a:noFill/>
          </a:ln>
        </p:spPr>
      </p:pic>
      <p:sp>
        <p:nvSpPr>
          <p:cNvPr id="113" name="CustomShape 2"/>
          <p:cNvSpPr/>
          <p:nvPr/>
        </p:nvSpPr>
        <p:spPr>
          <a:xfrm>
            <a:off x="1581120" y="3749040"/>
            <a:ext cx="97812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Monthly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5303520" y="6636600"/>
            <a:ext cx="4312800" cy="82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Shift between 1998 and 2001, 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then all over the place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11"/>
          <p:cNvSpPr/>
          <p:nvPr/>
        </p:nvSpPr>
        <p:spPr>
          <a:xfrm>
            <a:off x="5712480" y="91440"/>
            <a:ext cx="4253400" cy="30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Missing years: 1997, 1999, 2000, 2005, 2008, 2010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2" name="Grouper 1"/>
          <p:cNvGrpSpPr/>
          <p:nvPr/>
        </p:nvGrpSpPr>
        <p:grpSpPr>
          <a:xfrm>
            <a:off x="3463920" y="1535040"/>
            <a:ext cx="6501960" cy="4610520"/>
            <a:chOff x="3463920" y="1535040"/>
            <a:chExt cx="6501960" cy="4610520"/>
          </a:xfrm>
        </p:grpSpPr>
        <p:pic>
          <p:nvPicPr>
            <p:cNvPr id="112" name="Image 3"/>
            <p:cNvPicPr/>
            <p:nvPr/>
          </p:nvPicPr>
          <p:blipFill>
            <a:blip r:embed="rId4"/>
            <a:stretch/>
          </p:blipFill>
          <p:spPr>
            <a:xfrm>
              <a:off x="3463920" y="1535040"/>
              <a:ext cx="6501960" cy="46105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15" name="CustomShape 4"/>
            <p:cNvSpPr/>
            <p:nvPr/>
          </p:nvSpPr>
          <p:spPr>
            <a:xfrm>
              <a:off x="5985720" y="347544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09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16" name="CustomShape 5"/>
            <p:cNvSpPr/>
            <p:nvPr/>
          </p:nvSpPr>
          <p:spPr>
            <a:xfrm>
              <a:off x="7926120" y="336384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11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17" name="CustomShape 6"/>
            <p:cNvSpPr/>
            <p:nvPr/>
          </p:nvSpPr>
          <p:spPr>
            <a:xfrm>
              <a:off x="6251040" y="177336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98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18" name="CustomShape 7"/>
            <p:cNvSpPr/>
            <p:nvPr/>
          </p:nvSpPr>
          <p:spPr>
            <a:xfrm>
              <a:off x="7800480" y="463824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15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19" name="CustomShape 8"/>
            <p:cNvSpPr/>
            <p:nvPr/>
          </p:nvSpPr>
          <p:spPr>
            <a:xfrm>
              <a:off x="4627440" y="341928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06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20" name="CustomShape 9"/>
            <p:cNvSpPr/>
            <p:nvPr/>
          </p:nvSpPr>
          <p:spPr>
            <a:xfrm>
              <a:off x="7415280" y="5250240"/>
              <a:ext cx="43200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01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21" name="CustomShape 10"/>
            <p:cNvSpPr/>
            <p:nvPr/>
          </p:nvSpPr>
          <p:spPr>
            <a:xfrm>
              <a:off x="7888320" y="173988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13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23" name="CustomShape 12"/>
            <p:cNvSpPr/>
            <p:nvPr/>
          </p:nvSpPr>
          <p:spPr>
            <a:xfrm>
              <a:off x="4230720" y="256032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07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24" name="CustomShape 13"/>
            <p:cNvSpPr/>
            <p:nvPr/>
          </p:nvSpPr>
          <p:spPr>
            <a:xfrm>
              <a:off x="6150960" y="237996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89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75240" y="3150360"/>
            <a:ext cx="13676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8755560" y="3105720"/>
            <a:ext cx="11908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7" name="Image 3"/>
          <p:cNvPicPr/>
          <p:nvPr/>
        </p:nvPicPr>
        <p:blipFill>
          <a:blip r:embed="rId2"/>
          <a:stretch/>
        </p:blipFill>
        <p:spPr>
          <a:xfrm>
            <a:off x="-10800" y="3703320"/>
            <a:ext cx="4948560" cy="3856320"/>
          </a:xfrm>
          <a:prstGeom prst="rect">
            <a:avLst/>
          </a:prstGeom>
          <a:ln>
            <a:noFill/>
          </a:ln>
        </p:spPr>
      </p:pic>
      <p:sp>
        <p:nvSpPr>
          <p:cNvPr id="128" name="CustomShape 3"/>
          <p:cNvSpPr/>
          <p:nvPr/>
        </p:nvSpPr>
        <p:spPr>
          <a:xfrm>
            <a:off x="3610080" y="6477120"/>
            <a:ext cx="32976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98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4"/>
          <p:cNvSpPr/>
          <p:nvPr/>
        </p:nvSpPr>
        <p:spPr>
          <a:xfrm>
            <a:off x="3152520" y="3917160"/>
            <a:ext cx="329400" cy="30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99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CustomShape 5"/>
          <p:cNvSpPr/>
          <p:nvPr/>
        </p:nvSpPr>
        <p:spPr>
          <a:xfrm>
            <a:off x="1742760" y="6795720"/>
            <a:ext cx="325440" cy="30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05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1" name="Image 3"/>
          <p:cNvPicPr/>
          <p:nvPr/>
        </p:nvPicPr>
        <p:blipFill>
          <a:blip r:embed="rId3"/>
          <a:stretch/>
        </p:blipFill>
        <p:spPr>
          <a:xfrm>
            <a:off x="4754880" y="3703320"/>
            <a:ext cx="5314320" cy="3813840"/>
          </a:xfrm>
          <a:prstGeom prst="rect">
            <a:avLst/>
          </a:prstGeom>
          <a:ln>
            <a:noFill/>
          </a:ln>
        </p:spPr>
      </p:pic>
      <p:sp>
        <p:nvSpPr>
          <p:cNvPr id="132" name="CustomShape 6"/>
          <p:cNvSpPr/>
          <p:nvPr/>
        </p:nvSpPr>
        <p:spPr>
          <a:xfrm>
            <a:off x="6815880" y="5308200"/>
            <a:ext cx="35388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09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7"/>
          <p:cNvSpPr/>
          <p:nvPr/>
        </p:nvSpPr>
        <p:spPr>
          <a:xfrm>
            <a:off x="8402040" y="5216040"/>
            <a:ext cx="35352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11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8"/>
          <p:cNvSpPr/>
          <p:nvPr/>
        </p:nvSpPr>
        <p:spPr>
          <a:xfrm>
            <a:off x="7032960" y="3900600"/>
            <a:ext cx="35352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98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9"/>
          <p:cNvSpPr/>
          <p:nvPr/>
        </p:nvSpPr>
        <p:spPr>
          <a:xfrm>
            <a:off x="8299440" y="6270120"/>
            <a:ext cx="35352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15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10"/>
          <p:cNvSpPr/>
          <p:nvPr/>
        </p:nvSpPr>
        <p:spPr>
          <a:xfrm>
            <a:off x="5706000" y="5262120"/>
            <a:ext cx="35352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11"/>
          <p:cNvSpPr/>
          <p:nvPr/>
        </p:nvSpPr>
        <p:spPr>
          <a:xfrm>
            <a:off x="7984440" y="6776640"/>
            <a:ext cx="353160" cy="30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01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12"/>
          <p:cNvSpPr/>
          <p:nvPr/>
        </p:nvSpPr>
        <p:spPr>
          <a:xfrm>
            <a:off x="8371080" y="3872880"/>
            <a:ext cx="353880" cy="30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13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13"/>
          <p:cNvSpPr/>
          <p:nvPr/>
        </p:nvSpPr>
        <p:spPr>
          <a:xfrm>
            <a:off x="5381640" y="4551480"/>
            <a:ext cx="35352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07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CustomShape 14"/>
          <p:cNvSpPr/>
          <p:nvPr/>
        </p:nvSpPr>
        <p:spPr>
          <a:xfrm>
            <a:off x="6951240" y="4402440"/>
            <a:ext cx="353520" cy="30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89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1" name="Image 3"/>
          <p:cNvPicPr/>
          <p:nvPr/>
        </p:nvPicPr>
        <p:blipFill>
          <a:blip r:embed="rId4"/>
          <a:stretch/>
        </p:blipFill>
        <p:spPr>
          <a:xfrm>
            <a:off x="2834640" y="0"/>
            <a:ext cx="5131440" cy="3840480"/>
          </a:xfrm>
          <a:prstGeom prst="rect">
            <a:avLst/>
          </a:prstGeom>
          <a:ln>
            <a:noFill/>
          </a:ln>
        </p:spPr>
      </p:pic>
      <p:sp>
        <p:nvSpPr>
          <p:cNvPr id="142" name="CustomShape 15"/>
          <p:cNvSpPr/>
          <p:nvPr/>
        </p:nvSpPr>
        <p:spPr>
          <a:xfrm>
            <a:off x="5419440" y="1428840"/>
            <a:ext cx="600480" cy="30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04-06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16"/>
          <p:cNvSpPr/>
          <p:nvPr/>
        </p:nvSpPr>
        <p:spPr>
          <a:xfrm>
            <a:off x="4989240" y="2720520"/>
            <a:ext cx="341640" cy="30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89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CustomShape 17"/>
          <p:cNvSpPr/>
          <p:nvPr/>
        </p:nvSpPr>
        <p:spPr>
          <a:xfrm>
            <a:off x="3367080" y="1946880"/>
            <a:ext cx="341640" cy="30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16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18"/>
          <p:cNvSpPr/>
          <p:nvPr/>
        </p:nvSpPr>
        <p:spPr>
          <a:xfrm>
            <a:off x="4118040" y="214920"/>
            <a:ext cx="1522080" cy="30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12 (missing data)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CustomShape 19"/>
          <p:cNvSpPr/>
          <p:nvPr/>
        </p:nvSpPr>
        <p:spPr>
          <a:xfrm>
            <a:off x="6671520" y="3090600"/>
            <a:ext cx="341640" cy="30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00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20"/>
          <p:cNvSpPr/>
          <p:nvPr/>
        </p:nvSpPr>
        <p:spPr>
          <a:xfrm>
            <a:off x="1952640" y="383040"/>
            <a:ext cx="10810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surface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TextShape 21"/>
          <p:cNvSpPr txBox="1"/>
          <p:nvPr/>
        </p:nvSpPr>
        <p:spPr>
          <a:xfrm>
            <a:off x="0" y="1554480"/>
            <a:ext cx="2286000" cy="111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Conclusion: no clear regime shift in the late 90s except in the benthos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 from PCA: BOG groups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0" name="Image 149"/>
          <p:cNvPicPr/>
          <p:nvPr/>
        </p:nvPicPr>
        <p:blipFill>
          <a:blip r:embed="rId2"/>
          <a:stretch/>
        </p:blipFill>
        <p:spPr>
          <a:xfrm>
            <a:off x="12240" y="1905840"/>
            <a:ext cx="4834080" cy="5599800"/>
          </a:xfrm>
          <a:prstGeom prst="rect">
            <a:avLst/>
          </a:prstGeom>
          <a:ln>
            <a:noFill/>
          </a:ln>
        </p:spPr>
      </p:pic>
      <p:pic>
        <p:nvPicPr>
          <p:cNvPr id="151" name="Image 150"/>
          <p:cNvPicPr/>
          <p:nvPr/>
        </p:nvPicPr>
        <p:blipFill>
          <a:blip r:embed="rId3"/>
          <a:stretch/>
        </p:blipFill>
        <p:spPr>
          <a:xfrm>
            <a:off x="5212080" y="1910160"/>
            <a:ext cx="4863240" cy="5633640"/>
          </a:xfrm>
          <a:prstGeom prst="rect">
            <a:avLst/>
          </a:prstGeom>
          <a:ln>
            <a:noFill/>
          </a:ln>
        </p:spPr>
      </p:pic>
      <p:sp>
        <p:nvSpPr>
          <p:cNvPr id="152" name="TextShape 2"/>
          <p:cNvSpPr txBox="1"/>
          <p:nvPr/>
        </p:nvSpPr>
        <p:spPr>
          <a:xfrm>
            <a:off x="2834640" y="5707080"/>
            <a:ext cx="18288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Mode 1 = diatoms blooms</a:t>
            </a:r>
          </a:p>
        </p:txBody>
      </p:sp>
      <p:sp>
        <p:nvSpPr>
          <p:cNvPr id="153" name="TextShape 3"/>
          <p:cNvSpPr txBox="1"/>
          <p:nvPr/>
        </p:nvSpPr>
        <p:spPr>
          <a:xfrm>
            <a:off x="7955280" y="5760720"/>
            <a:ext cx="18288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Mode 2 = 
dinos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 from PCA: 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Image 154"/>
          <p:cNvPicPr/>
          <p:nvPr/>
        </p:nvPicPr>
        <p:blipFill>
          <a:blip r:embed="rId2"/>
          <a:stretch/>
        </p:blipFill>
        <p:spPr>
          <a:xfrm>
            <a:off x="12240" y="1905840"/>
            <a:ext cx="4834080" cy="5599800"/>
          </a:xfrm>
          <a:prstGeom prst="rect">
            <a:avLst/>
          </a:prstGeom>
          <a:ln>
            <a:noFill/>
          </a:ln>
        </p:spPr>
      </p:pic>
      <p:pic>
        <p:nvPicPr>
          <p:cNvPr id="156" name="Image 155"/>
          <p:cNvPicPr/>
          <p:nvPr/>
        </p:nvPicPr>
        <p:blipFill>
          <a:blip r:embed="rId3"/>
          <a:stretch/>
        </p:blipFill>
        <p:spPr>
          <a:xfrm>
            <a:off x="5032080" y="1910160"/>
            <a:ext cx="4863240" cy="5633640"/>
          </a:xfrm>
          <a:prstGeom prst="rect">
            <a:avLst/>
          </a:prstGeom>
          <a:ln>
            <a:noFill/>
          </a:ln>
        </p:spPr>
      </p:pic>
      <p:sp>
        <p:nvSpPr>
          <p:cNvPr id="157" name="TextShape 2"/>
          <p:cNvSpPr txBox="1"/>
          <p:nvPr/>
        </p:nvSpPr>
        <p:spPr>
          <a:xfrm>
            <a:off x="2834640" y="5707080"/>
            <a:ext cx="210312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Mode 1 = 
El Niño &amp; 2005-06</a:t>
            </a:r>
          </a:p>
        </p:txBody>
      </p:sp>
      <p:sp>
        <p:nvSpPr>
          <p:cNvPr id="158" name="TextShape 3"/>
          <p:cNvSpPr txBox="1"/>
          <p:nvPr/>
        </p:nvSpPr>
        <p:spPr>
          <a:xfrm>
            <a:off x="7680960" y="5394960"/>
            <a:ext cx="2399760" cy="1882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Mode 2 = 
seasonal cycle, alternance Vertebrata/Crustaceavs Ctenophora/Medusae /Tunicata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 from PCA: 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0" name="Image 159"/>
          <p:cNvPicPr/>
          <p:nvPr/>
        </p:nvPicPr>
        <p:blipFill>
          <a:blip r:embed="rId2"/>
          <a:stretch/>
        </p:blipFill>
        <p:spPr>
          <a:xfrm>
            <a:off x="12240" y="1905840"/>
            <a:ext cx="4834080" cy="5599800"/>
          </a:xfrm>
          <a:prstGeom prst="rect">
            <a:avLst/>
          </a:prstGeom>
          <a:ln>
            <a:noFill/>
          </a:ln>
        </p:spPr>
      </p:pic>
      <p:pic>
        <p:nvPicPr>
          <p:cNvPr id="161" name="Image 160"/>
          <p:cNvPicPr/>
          <p:nvPr/>
        </p:nvPicPr>
        <p:blipFill>
          <a:blip r:embed="rId3"/>
          <a:stretch/>
        </p:blipFill>
        <p:spPr>
          <a:xfrm>
            <a:off x="5032080" y="1910160"/>
            <a:ext cx="4863240" cy="5633640"/>
          </a:xfrm>
          <a:prstGeom prst="rect">
            <a:avLst/>
          </a:prstGeom>
          <a:ln>
            <a:noFill/>
          </a:ln>
        </p:spPr>
      </p:pic>
      <p:sp>
        <p:nvSpPr>
          <p:cNvPr id="162" name="TextShape 2"/>
          <p:cNvSpPr txBox="1"/>
          <p:nvPr/>
        </p:nvSpPr>
        <p:spPr>
          <a:xfrm>
            <a:off x="2651760" y="4536720"/>
            <a:ext cx="210312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Mode 1 = 
high numbers in 2011-12</a:t>
            </a:r>
          </a:p>
        </p:txBody>
      </p:sp>
      <p:sp>
        <p:nvSpPr>
          <p:cNvPr id="163" name="TextShape 3"/>
          <p:cNvSpPr txBox="1"/>
          <p:nvPr/>
        </p:nvSpPr>
        <p:spPr>
          <a:xfrm>
            <a:off x="7680960" y="5394960"/>
            <a:ext cx="2399760" cy="111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Mode 2 = 
community shift around 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 1"/>
          <p:cNvPicPr/>
          <p:nvPr/>
        </p:nvPicPr>
        <p:blipFill>
          <a:blip r:embed="rId3"/>
          <a:srcRect l="3366" r="6980" b="5449"/>
          <a:stretch/>
        </p:blipFill>
        <p:spPr>
          <a:xfrm>
            <a:off x="5212080" y="3611880"/>
            <a:ext cx="4770360" cy="3953880"/>
          </a:xfrm>
          <a:prstGeom prst="rect">
            <a:avLst/>
          </a:prstGeom>
          <a:ln>
            <a:noFill/>
          </a:ln>
        </p:spPr>
      </p:pic>
      <p:pic>
        <p:nvPicPr>
          <p:cNvPr id="165" name="Image 2"/>
          <p:cNvPicPr/>
          <p:nvPr/>
        </p:nvPicPr>
        <p:blipFill>
          <a:blip r:embed="rId4"/>
          <a:srcRect l="2544" r="7228" b="5301"/>
          <a:stretch/>
        </p:blipFill>
        <p:spPr>
          <a:xfrm>
            <a:off x="0" y="3758400"/>
            <a:ext cx="4845240" cy="3807360"/>
          </a:xfrm>
          <a:prstGeom prst="rect">
            <a:avLst/>
          </a:prstGeom>
          <a:ln>
            <a:noFill/>
          </a:ln>
        </p:spPr>
      </p:pic>
      <p:pic>
        <p:nvPicPr>
          <p:cNvPr id="166" name="Image 3"/>
          <p:cNvPicPr/>
          <p:nvPr/>
        </p:nvPicPr>
        <p:blipFill>
          <a:blip r:embed="rId5"/>
          <a:srcRect t="2858" b="5984"/>
          <a:stretch/>
        </p:blipFill>
        <p:spPr>
          <a:xfrm>
            <a:off x="2377440" y="0"/>
            <a:ext cx="5221440" cy="3757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 1"/>
          <p:cNvPicPr/>
          <p:nvPr/>
        </p:nvPicPr>
        <p:blipFill>
          <a:blip r:embed="rId3"/>
          <a:stretch/>
        </p:blipFill>
        <p:spPr>
          <a:xfrm>
            <a:off x="36000" y="2123280"/>
            <a:ext cx="4982760" cy="1222920"/>
          </a:xfrm>
          <a:prstGeom prst="rect">
            <a:avLst/>
          </a:prstGeom>
          <a:ln>
            <a:solidFill>
              <a:srgbClr val="3465A4"/>
            </a:solidFill>
          </a:ln>
        </p:spPr>
      </p:pic>
      <p:pic>
        <p:nvPicPr>
          <p:cNvPr id="44" name="Image 2"/>
          <p:cNvPicPr/>
          <p:nvPr/>
        </p:nvPicPr>
        <p:blipFill>
          <a:blip r:embed="rId4"/>
          <a:stretch/>
        </p:blipFill>
        <p:spPr>
          <a:xfrm>
            <a:off x="5120640" y="1097280"/>
            <a:ext cx="4845240" cy="1371600"/>
          </a:xfrm>
          <a:prstGeom prst="rect">
            <a:avLst/>
          </a:prstGeom>
          <a:ln>
            <a:solidFill>
              <a:srgbClr val="3465A4"/>
            </a:solidFill>
          </a:ln>
        </p:spPr>
      </p:pic>
      <p:pic>
        <p:nvPicPr>
          <p:cNvPr id="45" name="Image 3"/>
          <p:cNvPicPr/>
          <p:nvPr/>
        </p:nvPicPr>
        <p:blipFill>
          <a:blip r:embed="rId5"/>
          <a:stretch/>
        </p:blipFill>
        <p:spPr>
          <a:xfrm>
            <a:off x="743040" y="274320"/>
            <a:ext cx="5016600" cy="730440"/>
          </a:xfrm>
          <a:prstGeom prst="rect">
            <a:avLst/>
          </a:prstGeom>
          <a:ln>
            <a:solidFill>
              <a:srgbClr val="3465A4"/>
            </a:solidFill>
          </a:ln>
        </p:spPr>
      </p:pic>
      <p:pic>
        <p:nvPicPr>
          <p:cNvPr id="46" name="Image 4"/>
          <p:cNvPicPr/>
          <p:nvPr/>
        </p:nvPicPr>
        <p:blipFill>
          <a:blip r:embed="rId6"/>
          <a:srcRect r="4395"/>
          <a:stretch/>
        </p:blipFill>
        <p:spPr>
          <a:xfrm>
            <a:off x="6060240" y="2743200"/>
            <a:ext cx="3982680" cy="1461960"/>
          </a:xfrm>
          <a:prstGeom prst="rect">
            <a:avLst/>
          </a:prstGeom>
          <a:ln>
            <a:solidFill>
              <a:srgbClr val="3465A4"/>
            </a:solidFill>
          </a:ln>
        </p:spPr>
      </p:pic>
      <p:pic>
        <p:nvPicPr>
          <p:cNvPr id="47" name="Image 5"/>
          <p:cNvPicPr/>
          <p:nvPr/>
        </p:nvPicPr>
        <p:blipFill>
          <a:blip r:embed="rId7"/>
          <a:stretch/>
        </p:blipFill>
        <p:spPr>
          <a:xfrm>
            <a:off x="6035040" y="4297680"/>
            <a:ext cx="4022280" cy="3210480"/>
          </a:xfrm>
          <a:prstGeom prst="rect">
            <a:avLst/>
          </a:prstGeom>
          <a:ln>
            <a:noFill/>
          </a:ln>
        </p:spPr>
      </p:pic>
      <p:pic>
        <p:nvPicPr>
          <p:cNvPr id="48" name="Image 6"/>
          <p:cNvPicPr/>
          <p:nvPr/>
        </p:nvPicPr>
        <p:blipFill>
          <a:blip r:embed="rId8"/>
          <a:stretch/>
        </p:blipFill>
        <p:spPr>
          <a:xfrm>
            <a:off x="109800" y="3383280"/>
            <a:ext cx="3363840" cy="411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series: Pacific climate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0" name="Image 2"/>
          <p:cNvPicPr/>
          <p:nvPr/>
        </p:nvPicPr>
        <p:blipFill>
          <a:blip r:embed="rId3"/>
          <a:srcRect l="8167" r="8381"/>
          <a:stretch/>
        </p:blipFill>
        <p:spPr>
          <a:xfrm>
            <a:off x="698760" y="2124000"/>
            <a:ext cx="8411040" cy="4012200"/>
          </a:xfrm>
          <a:prstGeom prst="rect">
            <a:avLst/>
          </a:prstGeom>
          <a:ln>
            <a:noFill/>
          </a:ln>
        </p:spPr>
      </p:pic>
      <p:sp>
        <p:nvSpPr>
          <p:cNvPr id="51" name="Line 2"/>
          <p:cNvSpPr/>
          <p:nvPr/>
        </p:nvSpPr>
        <p:spPr>
          <a:xfrm flipV="1">
            <a:off x="5270400" y="2424240"/>
            <a:ext cx="360" cy="3291840"/>
          </a:xfrm>
          <a:prstGeom prst="line">
            <a:avLst/>
          </a:prstGeom>
          <a:ln w="73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series: local environment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3" name="Image 2"/>
          <p:cNvPicPr/>
          <p:nvPr/>
        </p:nvPicPr>
        <p:blipFill>
          <a:blip r:embed="rId3"/>
          <a:srcRect t="25003"/>
          <a:stretch/>
        </p:blipFill>
        <p:spPr>
          <a:xfrm>
            <a:off x="99360" y="1737360"/>
            <a:ext cx="4288680" cy="4022280"/>
          </a:xfrm>
          <a:prstGeom prst="rect">
            <a:avLst/>
          </a:prstGeom>
          <a:ln>
            <a:noFill/>
          </a:ln>
        </p:spPr>
      </p:pic>
      <p:pic>
        <p:nvPicPr>
          <p:cNvPr id="54" name="Image 3"/>
          <p:cNvPicPr/>
          <p:nvPr/>
        </p:nvPicPr>
        <p:blipFill>
          <a:blip r:embed="rId4"/>
          <a:srcRect l="4499" t="51047" r="5882"/>
          <a:stretch/>
        </p:blipFill>
        <p:spPr>
          <a:xfrm>
            <a:off x="4480560" y="5641920"/>
            <a:ext cx="5211000" cy="1423080"/>
          </a:xfrm>
          <a:prstGeom prst="rect">
            <a:avLst/>
          </a:prstGeom>
          <a:ln>
            <a:noFill/>
          </a:ln>
        </p:spPr>
      </p:pic>
      <p:pic>
        <p:nvPicPr>
          <p:cNvPr id="55" name="Image 4"/>
          <p:cNvPicPr/>
          <p:nvPr/>
        </p:nvPicPr>
        <p:blipFill>
          <a:blip r:embed="rId5"/>
          <a:srcRect l="5656" t="3728" r="8690" b="6216"/>
          <a:stretch/>
        </p:blipFill>
        <p:spPr>
          <a:xfrm>
            <a:off x="4536000" y="1828800"/>
            <a:ext cx="5506560" cy="3381840"/>
          </a:xfrm>
          <a:prstGeom prst="rect">
            <a:avLst/>
          </a:prstGeom>
          <a:ln>
            <a:noFill/>
          </a:ln>
        </p:spPr>
      </p:pic>
      <p:sp>
        <p:nvSpPr>
          <p:cNvPr id="56" name="CustomShape 2"/>
          <p:cNvSpPr/>
          <p:nvPr/>
        </p:nvSpPr>
        <p:spPr>
          <a:xfrm>
            <a:off x="0" y="6042600"/>
            <a:ext cx="4237920" cy="91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After late 90s: lower temperature, higher salinity and nitrate. Nitrate and oxygen change ~2002 rather?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3"/>
          <p:cNvSpPr/>
          <p:nvPr/>
        </p:nvSpPr>
        <p:spPr>
          <a:xfrm>
            <a:off x="94680" y="7223760"/>
            <a:ext cx="3068280" cy="25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100" b="0" i="1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  <a:hlinkClick r:id="rId6"/>
              </a:rPr>
              <a:t>http://www3.mbari.org/bog/mb/Interannual.htm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CustomShape 4"/>
          <p:cNvSpPr/>
          <p:nvPr/>
        </p:nvSpPr>
        <p:spPr>
          <a:xfrm>
            <a:off x="254520" y="1463040"/>
            <a:ext cx="226008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Surface temperature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CustomShape 5"/>
          <p:cNvSpPr/>
          <p:nvPr/>
        </p:nvSpPr>
        <p:spPr>
          <a:xfrm>
            <a:off x="1827360" y="2651760"/>
            <a:ext cx="196740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Temperature 60m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CustomShape 6"/>
          <p:cNvSpPr/>
          <p:nvPr/>
        </p:nvSpPr>
        <p:spPr>
          <a:xfrm>
            <a:off x="1900440" y="4206240"/>
            <a:ext cx="172656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Surface salinity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CustomShape 7"/>
          <p:cNvSpPr/>
          <p:nvPr/>
        </p:nvSpPr>
        <p:spPr>
          <a:xfrm>
            <a:off x="1885320" y="5120640"/>
            <a:ext cx="142164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Salinity 60m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CustomShape 8"/>
          <p:cNvSpPr/>
          <p:nvPr/>
        </p:nvSpPr>
        <p:spPr>
          <a:xfrm>
            <a:off x="7555680" y="6583680"/>
            <a:ext cx="135936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Nitrate 60m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Line 9"/>
          <p:cNvSpPr/>
          <p:nvPr/>
        </p:nvSpPr>
        <p:spPr>
          <a:xfrm flipV="1">
            <a:off x="1828800" y="1737000"/>
            <a:ext cx="360" cy="3749040"/>
          </a:xfrm>
          <a:prstGeom prst="line">
            <a:avLst/>
          </a:prstGeom>
          <a:ln w="73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Line 10"/>
          <p:cNvSpPr/>
          <p:nvPr/>
        </p:nvSpPr>
        <p:spPr>
          <a:xfrm flipV="1">
            <a:off x="6583320" y="1956240"/>
            <a:ext cx="360" cy="4937760"/>
          </a:xfrm>
          <a:prstGeom prst="line">
            <a:avLst/>
          </a:prstGeom>
          <a:ln w="73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series: phytoplankton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6" name="Image 2"/>
          <p:cNvPicPr/>
          <p:nvPr/>
        </p:nvPicPr>
        <p:blipFill>
          <a:blip r:embed="rId3"/>
          <a:srcRect t="4488" b="56940"/>
          <a:stretch/>
        </p:blipFill>
        <p:spPr>
          <a:xfrm>
            <a:off x="996120" y="2194560"/>
            <a:ext cx="8146800" cy="3930480"/>
          </a:xfrm>
          <a:prstGeom prst="rect">
            <a:avLst/>
          </a:prstGeom>
          <a:ln>
            <a:noFill/>
          </a:ln>
        </p:spPr>
      </p:pic>
      <p:sp>
        <p:nvSpPr>
          <p:cNvPr id="67" name="CustomShape 2"/>
          <p:cNvSpPr/>
          <p:nvPr/>
        </p:nvSpPr>
        <p:spPr>
          <a:xfrm>
            <a:off x="1933920" y="6766560"/>
            <a:ext cx="621252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Chl increase after 1998-99, PP more gradually / after 2002?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Line 3"/>
          <p:cNvSpPr/>
          <p:nvPr/>
        </p:nvSpPr>
        <p:spPr>
          <a:xfrm flipV="1">
            <a:off x="4389120" y="2377080"/>
            <a:ext cx="360" cy="3749400"/>
          </a:xfrm>
          <a:prstGeom prst="line">
            <a:avLst/>
          </a:prstGeom>
          <a:ln w="73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series: carbon fluxes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Image 2"/>
          <p:cNvPicPr/>
          <p:nvPr/>
        </p:nvPicPr>
        <p:blipFill>
          <a:blip r:embed="rId3"/>
          <a:srcRect t="35603"/>
          <a:stretch/>
        </p:blipFill>
        <p:spPr>
          <a:xfrm>
            <a:off x="1005840" y="1828800"/>
            <a:ext cx="7558560" cy="4867920"/>
          </a:xfrm>
          <a:prstGeom prst="rect">
            <a:avLst/>
          </a:prstGeom>
          <a:ln>
            <a:noFill/>
          </a:ln>
        </p:spPr>
      </p:pic>
      <p:sp>
        <p:nvSpPr>
          <p:cNvPr id="71" name="CustomShape 2"/>
          <p:cNvSpPr/>
          <p:nvPr/>
        </p:nvSpPr>
        <p:spPr>
          <a:xfrm>
            <a:off x="1920240" y="2194560"/>
            <a:ext cx="209376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Primary production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CustomShape 3"/>
          <p:cNvSpPr/>
          <p:nvPr/>
        </p:nvSpPr>
        <p:spPr>
          <a:xfrm>
            <a:off x="2286000" y="4480560"/>
            <a:ext cx="67500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POC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Line 4"/>
          <p:cNvSpPr/>
          <p:nvPr/>
        </p:nvSpPr>
        <p:spPr>
          <a:xfrm flipV="1">
            <a:off x="4150800" y="1956240"/>
            <a:ext cx="360" cy="4572000"/>
          </a:xfrm>
          <a:prstGeom prst="line">
            <a:avLst/>
          </a:prstGeom>
          <a:ln w="73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Time series: zooplankton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5" name="Image 2"/>
          <p:cNvPicPr/>
          <p:nvPr/>
        </p:nvPicPr>
        <p:blipFill>
          <a:blip r:embed="rId3"/>
          <a:stretch/>
        </p:blipFill>
        <p:spPr>
          <a:xfrm>
            <a:off x="182880" y="2513160"/>
            <a:ext cx="5734440" cy="4526640"/>
          </a:xfrm>
          <a:prstGeom prst="rect">
            <a:avLst/>
          </a:prstGeom>
          <a:ln>
            <a:noFill/>
          </a:ln>
        </p:spPr>
      </p:pic>
      <p:pic>
        <p:nvPicPr>
          <p:cNvPr id="76" name="Image 3"/>
          <p:cNvPicPr/>
          <p:nvPr/>
        </p:nvPicPr>
        <p:blipFill>
          <a:blip r:embed="rId4"/>
          <a:stretch/>
        </p:blipFill>
        <p:spPr>
          <a:xfrm>
            <a:off x="5999400" y="1752480"/>
            <a:ext cx="3357000" cy="2649960"/>
          </a:xfrm>
          <a:prstGeom prst="rect">
            <a:avLst/>
          </a:prstGeom>
          <a:ln>
            <a:noFill/>
          </a:ln>
        </p:spPr>
      </p:pic>
      <p:pic>
        <p:nvPicPr>
          <p:cNvPr id="77" name="Image 4"/>
          <p:cNvPicPr/>
          <p:nvPr/>
        </p:nvPicPr>
        <p:blipFill>
          <a:blip r:embed="rId5"/>
          <a:stretch/>
        </p:blipFill>
        <p:spPr>
          <a:xfrm>
            <a:off x="6010560" y="4716720"/>
            <a:ext cx="3406680" cy="2688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Ecosytem composition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504000" y="2377440"/>
            <a:ext cx="9070560" cy="377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Method: MDS (similar results with PCA and clustering)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Minimum preprocessing: time series regridded monthly (1 gap filled), dataset-specific transform (</a:t>
            </a:r>
            <a:r>
              <a:rPr lang="en-U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√ or √√), Bray-Curtis distance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Time series: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600200" lvl="3" indent="-22752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U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BOG plankton biomass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600200" lvl="3" indent="-22752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U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MidW integrated counts per volume (200-1000m)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600200" lvl="3" indent="-22752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U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Benthos echinoderm counts per area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BOG species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1" name="Image 2"/>
          <p:cNvPicPr/>
          <p:nvPr/>
        </p:nvPicPr>
        <p:blipFill>
          <a:blip r:embed="rId3"/>
          <a:stretch/>
        </p:blipFill>
        <p:spPr>
          <a:xfrm>
            <a:off x="91440" y="4023360"/>
            <a:ext cx="4388040" cy="3463920"/>
          </a:xfrm>
          <a:prstGeom prst="rect">
            <a:avLst/>
          </a:prstGeom>
          <a:ln>
            <a:noFill/>
          </a:ln>
        </p:spPr>
      </p:pic>
      <p:sp>
        <p:nvSpPr>
          <p:cNvPr id="83" name="CustomShape 2"/>
          <p:cNvSpPr/>
          <p:nvPr/>
        </p:nvSpPr>
        <p:spPr>
          <a:xfrm>
            <a:off x="1581120" y="3749040"/>
            <a:ext cx="978120" cy="36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Monthly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5"/>
          <p:cNvSpPr/>
          <p:nvPr/>
        </p:nvSpPr>
        <p:spPr>
          <a:xfrm>
            <a:off x="5303520" y="6766560"/>
            <a:ext cx="4480200" cy="82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Shift between 2004 and 2005??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(= change in counters…)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8"/>
          <p:cNvSpPr/>
          <p:nvPr/>
        </p:nvSpPr>
        <p:spPr>
          <a:xfrm>
            <a:off x="8286480" y="91440"/>
            <a:ext cx="1679400" cy="30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Missing year: 2015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2" name="Grouper 1"/>
          <p:cNvGrpSpPr/>
          <p:nvPr/>
        </p:nvGrpSpPr>
        <p:grpSpPr>
          <a:xfrm>
            <a:off x="3463920" y="1535040"/>
            <a:ext cx="6501960" cy="4610520"/>
            <a:chOff x="3463920" y="1535040"/>
            <a:chExt cx="6501960" cy="4610520"/>
          </a:xfrm>
        </p:grpSpPr>
        <p:pic>
          <p:nvPicPr>
            <p:cNvPr id="82" name="Image 3"/>
            <p:cNvPicPr/>
            <p:nvPr/>
          </p:nvPicPr>
          <p:blipFill>
            <a:blip r:embed="rId4"/>
            <a:stretch/>
          </p:blipFill>
          <p:spPr>
            <a:xfrm>
              <a:off x="3463920" y="1535040"/>
              <a:ext cx="6501960" cy="4610520"/>
            </a:xfrm>
            <a:prstGeom prst="rect">
              <a:avLst/>
            </a:prstGeom>
            <a:ln>
              <a:noFill/>
            </a:ln>
          </p:spPr>
        </p:pic>
        <p:sp>
          <p:nvSpPr>
            <p:cNvPr id="84" name="CustomShape 3"/>
            <p:cNvSpPr/>
            <p:nvPr/>
          </p:nvSpPr>
          <p:spPr>
            <a:xfrm>
              <a:off x="6627600" y="4643280"/>
              <a:ext cx="43200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89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5" name="CustomShape 4"/>
            <p:cNvSpPr/>
            <p:nvPr/>
          </p:nvSpPr>
          <p:spPr>
            <a:xfrm>
              <a:off x="8433360" y="2337480"/>
              <a:ext cx="43272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05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7" name="CustomShape 6"/>
            <p:cNvSpPr/>
            <p:nvPr/>
          </p:nvSpPr>
          <p:spPr>
            <a:xfrm>
              <a:off x="5877720" y="2028240"/>
              <a:ext cx="43200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12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8" name="CustomShape 7"/>
            <p:cNvSpPr/>
            <p:nvPr/>
          </p:nvSpPr>
          <p:spPr>
            <a:xfrm>
              <a:off x="4230720" y="4756680"/>
              <a:ext cx="432720" cy="3639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16</a:t>
              </a:r>
              <a:endPara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90" name="CustomShape 9"/>
            <p:cNvSpPr/>
            <p:nvPr/>
          </p:nvSpPr>
          <p:spPr>
            <a:xfrm>
              <a:off x="8337960" y="5248080"/>
              <a:ext cx="432000" cy="3632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Noto Sans CJK SC Regular"/>
                </a:rPr>
                <a:t>00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351</Words>
  <Application>Microsoft Macintosh PowerPoint</Application>
  <PresentationFormat>Personnalisé</PresentationFormat>
  <Paragraphs>136</Paragraphs>
  <Slides>17</Slides>
  <Notes>13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Calibri</vt:lpstr>
      <vt:lpstr>DejaVu Sans</vt:lpstr>
      <vt:lpstr>Noto Sans CJK SC Regular</vt:lpstr>
      <vt:lpstr>Symbol</vt:lpstr>
      <vt:lpstr>Times New Roman</vt:lpstr>
      <vt:lpstr>Wingdings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 90s (?) regime shift in ITS</dc:title>
  <dc:subject/>
  <dc:creator/>
  <dc:description/>
  <cp:lastModifiedBy>Monique Messié</cp:lastModifiedBy>
  <cp:revision>35</cp:revision>
  <dcterms:created xsi:type="dcterms:W3CDTF">2016-10-21T15:34:12Z</dcterms:created>
  <dcterms:modified xsi:type="dcterms:W3CDTF">2016-12-08T19:28:01Z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15.0027</vt:lpwstr>
  </property>
  <property fmtid="{D5CDD505-2E9C-101B-9397-08002B2CF9AE}" pid="3" name="HiddenSlides">
    <vt:i4>1</vt:i4>
  </property>
  <property fmtid="{D5CDD505-2E9C-101B-9397-08002B2CF9AE}" pid="4" name="HyperlinksChanged">
    <vt:bool>true</vt:bool>
  </property>
  <property fmtid="{D5CDD505-2E9C-101B-9397-08002B2CF9AE}" pid="5" name="LinksUpToDate">
    <vt:bool>true</vt:bool>
  </property>
  <property fmtid="{D5CDD505-2E9C-101B-9397-08002B2CF9AE}" pid="6" name="MMClips">
    <vt:i4>0</vt:i4>
  </property>
  <property fmtid="{D5CDD505-2E9C-101B-9397-08002B2CF9AE}" pid="7" name="Notes">
    <vt:i4>17</vt:i4>
  </property>
  <property fmtid="{D5CDD505-2E9C-101B-9397-08002B2CF9AE}" pid="8" name="PresentationFormat">
    <vt:lpwstr>Personnalisé</vt:lpwstr>
  </property>
  <property fmtid="{D5CDD505-2E9C-101B-9397-08002B2CF9AE}" pid="9" name="ScaleCrop">
    <vt:bool>true</vt:bool>
  </property>
  <property fmtid="{D5CDD505-2E9C-101B-9397-08002B2CF9AE}" pid="10" name="ShareDoc">
    <vt:bool>true</vt:bool>
  </property>
  <property fmtid="{D5CDD505-2E9C-101B-9397-08002B2CF9AE}" pid="11" name="Slides">
    <vt:i4>18</vt:i4>
  </property>
</Properties>
</file>