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1"/>
  </p:sldMasterIdLst>
  <p:notesMasterIdLst>
    <p:notesMasterId r:id="rId14"/>
  </p:notesMasterIdLst>
  <p:sldIdLst>
    <p:sldId id="256" r:id="rId2"/>
    <p:sldId id="298" r:id="rId3"/>
    <p:sldId id="258" r:id="rId4"/>
    <p:sldId id="303" r:id="rId5"/>
    <p:sldId id="304" r:id="rId6"/>
    <p:sldId id="299" r:id="rId7"/>
    <p:sldId id="300" r:id="rId8"/>
    <p:sldId id="301" r:id="rId9"/>
    <p:sldId id="302" r:id="rId10"/>
    <p:sldId id="305" r:id="rId11"/>
    <p:sldId id="306" r:id="rId12"/>
    <p:sldId id="307" r:id="rId13"/>
  </p:sldIdLst>
  <p:sldSz cx="10080625" cy="7559675"/>
  <p:notesSz cx="7772400" cy="10058400"/>
  <p:defaultTextStyle>
    <a:defPPr>
      <a:defRPr lang="fr-FR"/>
    </a:defPPr>
    <a:lvl1pPr marL="0" algn="l" defTabSz="914021" rtl="0" eaLnBrk="1" latinLnBrk="0" hangingPunct="1">
      <a:defRPr sz="1800" kern="1200">
        <a:solidFill>
          <a:schemeClr val="tx1"/>
        </a:solidFill>
        <a:latin typeface="+mn-lt"/>
        <a:ea typeface="+mn-ea"/>
        <a:cs typeface="+mn-cs"/>
      </a:defRPr>
    </a:lvl1pPr>
    <a:lvl2pPr marL="457010" algn="l" defTabSz="914021" rtl="0" eaLnBrk="1" latinLnBrk="0" hangingPunct="1">
      <a:defRPr sz="1800" kern="1200">
        <a:solidFill>
          <a:schemeClr val="tx1"/>
        </a:solidFill>
        <a:latin typeface="+mn-lt"/>
        <a:ea typeface="+mn-ea"/>
        <a:cs typeface="+mn-cs"/>
      </a:defRPr>
    </a:lvl2pPr>
    <a:lvl3pPr marL="914021" algn="l" defTabSz="914021" rtl="0" eaLnBrk="1" latinLnBrk="0" hangingPunct="1">
      <a:defRPr sz="1800" kern="1200">
        <a:solidFill>
          <a:schemeClr val="tx1"/>
        </a:solidFill>
        <a:latin typeface="+mn-lt"/>
        <a:ea typeface="+mn-ea"/>
        <a:cs typeface="+mn-cs"/>
      </a:defRPr>
    </a:lvl3pPr>
    <a:lvl4pPr marL="1371031" algn="l" defTabSz="914021" rtl="0" eaLnBrk="1" latinLnBrk="0" hangingPunct="1">
      <a:defRPr sz="1800" kern="1200">
        <a:solidFill>
          <a:schemeClr val="tx1"/>
        </a:solidFill>
        <a:latin typeface="+mn-lt"/>
        <a:ea typeface="+mn-ea"/>
        <a:cs typeface="+mn-cs"/>
      </a:defRPr>
    </a:lvl4pPr>
    <a:lvl5pPr marL="1828041" algn="l" defTabSz="914021" rtl="0" eaLnBrk="1" latinLnBrk="0" hangingPunct="1">
      <a:defRPr sz="1800" kern="1200">
        <a:solidFill>
          <a:schemeClr val="tx1"/>
        </a:solidFill>
        <a:latin typeface="+mn-lt"/>
        <a:ea typeface="+mn-ea"/>
        <a:cs typeface="+mn-cs"/>
      </a:defRPr>
    </a:lvl5pPr>
    <a:lvl6pPr marL="2285052" algn="l" defTabSz="914021" rtl="0" eaLnBrk="1" latinLnBrk="0" hangingPunct="1">
      <a:defRPr sz="1800" kern="1200">
        <a:solidFill>
          <a:schemeClr val="tx1"/>
        </a:solidFill>
        <a:latin typeface="+mn-lt"/>
        <a:ea typeface="+mn-ea"/>
        <a:cs typeface="+mn-cs"/>
      </a:defRPr>
    </a:lvl6pPr>
    <a:lvl7pPr marL="2742063" algn="l" defTabSz="914021" rtl="0" eaLnBrk="1" latinLnBrk="0" hangingPunct="1">
      <a:defRPr sz="1800" kern="1200">
        <a:solidFill>
          <a:schemeClr val="tx1"/>
        </a:solidFill>
        <a:latin typeface="+mn-lt"/>
        <a:ea typeface="+mn-ea"/>
        <a:cs typeface="+mn-cs"/>
      </a:defRPr>
    </a:lvl7pPr>
    <a:lvl8pPr marL="3199073" algn="l" defTabSz="914021" rtl="0" eaLnBrk="1" latinLnBrk="0" hangingPunct="1">
      <a:defRPr sz="1800" kern="1200">
        <a:solidFill>
          <a:schemeClr val="tx1"/>
        </a:solidFill>
        <a:latin typeface="+mn-lt"/>
        <a:ea typeface="+mn-ea"/>
        <a:cs typeface="+mn-cs"/>
      </a:defRPr>
    </a:lvl8pPr>
    <a:lvl9pPr marL="3656083" algn="l" defTabSz="914021"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175">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6588"/>
    <p:restoredTop sz="94700"/>
  </p:normalViewPr>
  <p:slideViewPr>
    <p:cSldViewPr snapToGrid="0" snapToObjects="1">
      <p:cViewPr>
        <p:scale>
          <a:sx n="90" d="100"/>
          <a:sy n="90" d="100"/>
        </p:scale>
        <p:origin x="1840" y="208"/>
      </p:cViewPr>
      <p:guideLst>
        <p:guide orient="horz" pos="2381"/>
        <p:guide pos="3175"/>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368675" cy="504825"/>
          </a:xfrm>
          <a:prstGeom prst="rect">
            <a:avLst/>
          </a:prstGeom>
        </p:spPr>
        <p:txBody>
          <a:bodyPr vert="horz" lIns="91440" tIns="45720" rIns="91440" bIns="45720" rtlCol="0"/>
          <a:lstStyle>
            <a:lvl1pPr algn="l">
              <a:defRPr sz="1200"/>
            </a:lvl1pPr>
          </a:lstStyle>
          <a:p>
            <a:endParaRPr lang="en-US"/>
          </a:p>
        </p:txBody>
      </p:sp>
      <p:sp>
        <p:nvSpPr>
          <p:cNvPr id="3" name="Espace réservé de la date 2"/>
          <p:cNvSpPr>
            <a:spLocks noGrp="1"/>
          </p:cNvSpPr>
          <p:nvPr>
            <p:ph type="dt" idx="1"/>
          </p:nvPr>
        </p:nvSpPr>
        <p:spPr>
          <a:xfrm>
            <a:off x="4402138" y="0"/>
            <a:ext cx="3368675" cy="504825"/>
          </a:xfrm>
          <a:prstGeom prst="rect">
            <a:avLst/>
          </a:prstGeom>
        </p:spPr>
        <p:txBody>
          <a:bodyPr vert="horz" lIns="91440" tIns="45720" rIns="91440" bIns="45720" rtlCol="0"/>
          <a:lstStyle>
            <a:lvl1pPr algn="r">
              <a:defRPr sz="1200"/>
            </a:lvl1pPr>
          </a:lstStyle>
          <a:p>
            <a:fld id="{920CDFCC-0D87-C04D-8A8E-1808F6E08131}" type="datetimeFigureOut">
              <a:rPr lang="en-US" smtClean="0"/>
              <a:t>1/4/18</a:t>
            </a:fld>
            <a:endParaRPr lang="en-US"/>
          </a:p>
        </p:txBody>
      </p:sp>
      <p:sp>
        <p:nvSpPr>
          <p:cNvPr id="4" name="Espace réservé de l’image des diapositives 3"/>
          <p:cNvSpPr>
            <a:spLocks noGrp="1" noRot="1" noChangeAspect="1"/>
          </p:cNvSpPr>
          <p:nvPr>
            <p:ph type="sldImg" idx="2"/>
          </p:nvPr>
        </p:nvSpPr>
        <p:spPr>
          <a:xfrm>
            <a:off x="1624013" y="1257300"/>
            <a:ext cx="4524375" cy="3394075"/>
          </a:xfrm>
          <a:prstGeom prst="rect">
            <a:avLst/>
          </a:prstGeom>
          <a:noFill/>
          <a:ln w="12700">
            <a:solidFill>
              <a:prstClr val="black"/>
            </a:solidFill>
          </a:ln>
        </p:spPr>
        <p:txBody>
          <a:bodyPr vert="horz" lIns="91440" tIns="45720" rIns="91440" bIns="45720" rtlCol="0" anchor="ctr"/>
          <a:lstStyle/>
          <a:p>
            <a:endParaRPr lang="en-US"/>
          </a:p>
        </p:txBody>
      </p:sp>
      <p:sp>
        <p:nvSpPr>
          <p:cNvPr id="5" name="Espace réservé des commentaires 4"/>
          <p:cNvSpPr>
            <a:spLocks noGrp="1"/>
          </p:cNvSpPr>
          <p:nvPr>
            <p:ph type="body" sz="quarter" idx="3"/>
          </p:nvPr>
        </p:nvSpPr>
        <p:spPr>
          <a:xfrm>
            <a:off x="777875" y="4840288"/>
            <a:ext cx="6216650" cy="3960812"/>
          </a:xfrm>
          <a:prstGeom prst="rect">
            <a:avLst/>
          </a:prstGeom>
        </p:spPr>
        <p:txBody>
          <a:bodyPr vert="horz" lIns="91440" tIns="45720" rIns="91440" bIns="45720" rtlCol="0"/>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a:p>
        </p:txBody>
      </p:sp>
      <p:sp>
        <p:nvSpPr>
          <p:cNvPr id="6" name="Espace réservé du pied de page 5"/>
          <p:cNvSpPr>
            <a:spLocks noGrp="1"/>
          </p:cNvSpPr>
          <p:nvPr>
            <p:ph type="ftr" sz="quarter" idx="4"/>
          </p:nvPr>
        </p:nvSpPr>
        <p:spPr>
          <a:xfrm>
            <a:off x="0" y="9553575"/>
            <a:ext cx="3368675" cy="504825"/>
          </a:xfrm>
          <a:prstGeom prst="rect">
            <a:avLst/>
          </a:prstGeom>
        </p:spPr>
        <p:txBody>
          <a:bodyPr vert="horz" lIns="91440" tIns="45720" rIns="91440" bIns="45720" rtlCol="0" anchor="b"/>
          <a:lstStyle>
            <a:lvl1pPr algn="l">
              <a:defRPr sz="1200"/>
            </a:lvl1pPr>
          </a:lstStyle>
          <a:p>
            <a:endParaRPr lang="en-US"/>
          </a:p>
        </p:txBody>
      </p:sp>
      <p:sp>
        <p:nvSpPr>
          <p:cNvPr id="7" name="Espace réservé du numéro de diapositive 6"/>
          <p:cNvSpPr>
            <a:spLocks noGrp="1"/>
          </p:cNvSpPr>
          <p:nvPr>
            <p:ph type="sldNum" sz="quarter" idx="5"/>
          </p:nvPr>
        </p:nvSpPr>
        <p:spPr>
          <a:xfrm>
            <a:off x="4402138" y="9553575"/>
            <a:ext cx="3368675" cy="504825"/>
          </a:xfrm>
          <a:prstGeom prst="rect">
            <a:avLst/>
          </a:prstGeom>
        </p:spPr>
        <p:txBody>
          <a:bodyPr vert="horz" lIns="91440" tIns="45720" rIns="91440" bIns="45720" rtlCol="0" anchor="b"/>
          <a:lstStyle>
            <a:lvl1pPr algn="r">
              <a:defRPr sz="1200"/>
            </a:lvl1pPr>
          </a:lstStyle>
          <a:p>
            <a:fld id="{41B16C96-22A4-8249-B5BC-19CD46E0F065}" type="slidenum">
              <a:rPr lang="en-US" smtClean="0"/>
              <a:t>‹#›</a:t>
            </a:fld>
            <a:endParaRPr lang="en-US"/>
          </a:p>
        </p:txBody>
      </p:sp>
    </p:spTree>
    <p:extLst>
      <p:ext uri="{BB962C8B-B14F-4D97-AF65-F5344CB8AC3E}">
        <p14:creationId xmlns:p14="http://schemas.microsoft.com/office/powerpoint/2010/main" val="1685608334"/>
      </p:ext>
    </p:extLst>
  </p:cSld>
  <p:clrMap bg1="lt1" tx1="dk1" bg2="lt2" tx2="dk2" accent1="accent1" accent2="accent2" accent3="accent3" accent4="accent4" accent5="accent5" accent6="accent6" hlink="hlink" folHlink="folHlink"/>
  <p:notesStyle>
    <a:lvl1pPr marL="0" algn="l" defTabSz="914021" rtl="0" eaLnBrk="1" latinLnBrk="0" hangingPunct="1">
      <a:defRPr sz="1200" kern="1200">
        <a:solidFill>
          <a:schemeClr val="tx1"/>
        </a:solidFill>
        <a:latin typeface="+mn-lt"/>
        <a:ea typeface="+mn-ea"/>
        <a:cs typeface="+mn-cs"/>
      </a:defRPr>
    </a:lvl1pPr>
    <a:lvl2pPr marL="457010" algn="l" defTabSz="914021" rtl="0" eaLnBrk="1" latinLnBrk="0" hangingPunct="1">
      <a:defRPr sz="1200" kern="1200">
        <a:solidFill>
          <a:schemeClr val="tx1"/>
        </a:solidFill>
        <a:latin typeface="+mn-lt"/>
        <a:ea typeface="+mn-ea"/>
        <a:cs typeface="+mn-cs"/>
      </a:defRPr>
    </a:lvl2pPr>
    <a:lvl3pPr marL="914021" algn="l" defTabSz="914021" rtl="0" eaLnBrk="1" latinLnBrk="0" hangingPunct="1">
      <a:defRPr sz="1200" kern="1200">
        <a:solidFill>
          <a:schemeClr val="tx1"/>
        </a:solidFill>
        <a:latin typeface="+mn-lt"/>
        <a:ea typeface="+mn-ea"/>
        <a:cs typeface="+mn-cs"/>
      </a:defRPr>
    </a:lvl3pPr>
    <a:lvl4pPr marL="1371031" algn="l" defTabSz="914021" rtl="0" eaLnBrk="1" latinLnBrk="0" hangingPunct="1">
      <a:defRPr sz="1200" kern="1200">
        <a:solidFill>
          <a:schemeClr val="tx1"/>
        </a:solidFill>
        <a:latin typeface="+mn-lt"/>
        <a:ea typeface="+mn-ea"/>
        <a:cs typeface="+mn-cs"/>
      </a:defRPr>
    </a:lvl4pPr>
    <a:lvl5pPr marL="1828041" algn="l" defTabSz="914021" rtl="0" eaLnBrk="1" latinLnBrk="0" hangingPunct="1">
      <a:defRPr sz="1200" kern="1200">
        <a:solidFill>
          <a:schemeClr val="tx1"/>
        </a:solidFill>
        <a:latin typeface="+mn-lt"/>
        <a:ea typeface="+mn-ea"/>
        <a:cs typeface="+mn-cs"/>
      </a:defRPr>
    </a:lvl5pPr>
    <a:lvl6pPr marL="2285052" algn="l" defTabSz="914021" rtl="0" eaLnBrk="1" latinLnBrk="0" hangingPunct="1">
      <a:defRPr sz="1200" kern="1200">
        <a:solidFill>
          <a:schemeClr val="tx1"/>
        </a:solidFill>
        <a:latin typeface="+mn-lt"/>
        <a:ea typeface="+mn-ea"/>
        <a:cs typeface="+mn-cs"/>
      </a:defRPr>
    </a:lvl6pPr>
    <a:lvl7pPr marL="2742063" algn="l" defTabSz="914021" rtl="0" eaLnBrk="1" latinLnBrk="0" hangingPunct="1">
      <a:defRPr sz="1200" kern="1200">
        <a:solidFill>
          <a:schemeClr val="tx1"/>
        </a:solidFill>
        <a:latin typeface="+mn-lt"/>
        <a:ea typeface="+mn-ea"/>
        <a:cs typeface="+mn-cs"/>
      </a:defRPr>
    </a:lvl7pPr>
    <a:lvl8pPr marL="3199073" algn="l" defTabSz="914021" rtl="0" eaLnBrk="1" latinLnBrk="0" hangingPunct="1">
      <a:defRPr sz="1200" kern="1200">
        <a:solidFill>
          <a:schemeClr val="tx1"/>
        </a:solidFill>
        <a:latin typeface="+mn-lt"/>
        <a:ea typeface="+mn-ea"/>
        <a:cs typeface="+mn-cs"/>
      </a:defRPr>
    </a:lvl8pPr>
    <a:lvl9pPr marL="3656083" algn="l" defTabSz="914021"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56047" y="2348403"/>
            <a:ext cx="8568531" cy="1620430"/>
          </a:xfrm>
        </p:spPr>
        <p:txBody>
          <a:bodyPr/>
          <a:lstStyle/>
          <a:p>
            <a:r>
              <a:rPr lang="en-US" smtClean="0"/>
              <a:t>Click to edit Master title style</a:t>
            </a:r>
            <a:endParaRPr lang="en-US"/>
          </a:p>
        </p:txBody>
      </p:sp>
      <p:sp>
        <p:nvSpPr>
          <p:cNvPr id="3" name="Subtitle 2"/>
          <p:cNvSpPr>
            <a:spLocks noGrp="1"/>
          </p:cNvSpPr>
          <p:nvPr>
            <p:ph type="subTitle" idx="1"/>
          </p:nvPr>
        </p:nvSpPr>
        <p:spPr>
          <a:xfrm>
            <a:off x="1512094" y="4283818"/>
            <a:ext cx="7056438" cy="1931917"/>
          </a:xfrm>
        </p:spPr>
        <p:txBody>
          <a:bodyPr/>
          <a:lstStyle>
            <a:lvl1pPr marL="0" indent="0" algn="ctr">
              <a:buNone/>
              <a:defRPr>
                <a:solidFill>
                  <a:schemeClr val="tx1">
                    <a:tint val="75000"/>
                  </a:schemeClr>
                </a:solidFill>
              </a:defRPr>
            </a:lvl1pPr>
            <a:lvl2pPr marL="503500" indent="0" algn="ctr">
              <a:buNone/>
              <a:defRPr>
                <a:solidFill>
                  <a:schemeClr val="tx1">
                    <a:tint val="75000"/>
                  </a:schemeClr>
                </a:solidFill>
              </a:defRPr>
            </a:lvl2pPr>
            <a:lvl3pPr marL="1007004" indent="0" algn="ctr">
              <a:buNone/>
              <a:defRPr>
                <a:solidFill>
                  <a:schemeClr val="tx1">
                    <a:tint val="75000"/>
                  </a:schemeClr>
                </a:solidFill>
              </a:defRPr>
            </a:lvl3pPr>
            <a:lvl4pPr marL="1510506" indent="0" algn="ctr">
              <a:buNone/>
              <a:defRPr>
                <a:solidFill>
                  <a:schemeClr val="tx1">
                    <a:tint val="75000"/>
                  </a:schemeClr>
                </a:solidFill>
              </a:defRPr>
            </a:lvl4pPr>
            <a:lvl5pPr marL="2014006" indent="0" algn="ctr">
              <a:buNone/>
              <a:defRPr>
                <a:solidFill>
                  <a:schemeClr val="tx1">
                    <a:tint val="75000"/>
                  </a:schemeClr>
                </a:solidFill>
              </a:defRPr>
            </a:lvl5pPr>
            <a:lvl6pPr marL="2517508" indent="0" algn="ctr">
              <a:buNone/>
              <a:defRPr>
                <a:solidFill>
                  <a:schemeClr val="tx1">
                    <a:tint val="75000"/>
                  </a:schemeClr>
                </a:solidFill>
              </a:defRPr>
            </a:lvl6pPr>
            <a:lvl7pPr marL="3021010" indent="0" algn="ctr">
              <a:buNone/>
              <a:defRPr>
                <a:solidFill>
                  <a:schemeClr val="tx1">
                    <a:tint val="75000"/>
                  </a:schemeClr>
                </a:solidFill>
              </a:defRPr>
            </a:lvl7pPr>
            <a:lvl8pPr marL="3524507" indent="0" algn="ctr">
              <a:buNone/>
              <a:defRPr>
                <a:solidFill>
                  <a:schemeClr val="tx1">
                    <a:tint val="75000"/>
                  </a:schemeClr>
                </a:solidFill>
              </a:defRPr>
            </a:lvl8pPr>
            <a:lvl9pPr marL="4028011"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671C502F-AA42-49CD-A877-AE3624C01E6D}" type="datetimeFigureOut">
              <a:rPr lang="en-US" smtClean="0"/>
              <a:t>1/4/18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4FD71DF-4B16-4AEF-BF3C-CAFAC7D00C1C}" type="slidenum">
              <a:rPr lang="en-US" smtClean="0"/>
              <a:t>‹#›</a:t>
            </a:fld>
            <a:endParaRPr lang="en-US"/>
          </a:p>
        </p:txBody>
      </p:sp>
    </p:spTree>
    <p:extLst>
      <p:ext uri="{BB962C8B-B14F-4D97-AF65-F5344CB8AC3E}">
        <p14:creationId xmlns:p14="http://schemas.microsoft.com/office/powerpoint/2010/main" val="38097083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3648633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08454" y="302748"/>
            <a:ext cx="2268141" cy="645022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504031" y="302748"/>
            <a:ext cx="6636411" cy="645022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7129758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3862000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96300" y="4857802"/>
            <a:ext cx="8568531" cy="1501435"/>
          </a:xfrm>
        </p:spPr>
        <p:txBody>
          <a:bodyPr anchor="t"/>
          <a:lstStyle>
            <a:lvl1pPr algn="l">
              <a:defRPr sz="4400" b="1" cap="all"/>
            </a:lvl1pPr>
          </a:lstStyle>
          <a:p>
            <a:r>
              <a:rPr lang="en-US" smtClean="0"/>
              <a:t>Click to edit Master title style</a:t>
            </a:r>
            <a:endParaRPr lang="en-US"/>
          </a:p>
        </p:txBody>
      </p:sp>
      <p:sp>
        <p:nvSpPr>
          <p:cNvPr id="3" name="Text Placeholder 2"/>
          <p:cNvSpPr>
            <a:spLocks noGrp="1"/>
          </p:cNvSpPr>
          <p:nvPr>
            <p:ph type="body" idx="1"/>
          </p:nvPr>
        </p:nvSpPr>
        <p:spPr>
          <a:xfrm>
            <a:off x="796300" y="3204119"/>
            <a:ext cx="8568531" cy="1653678"/>
          </a:xfrm>
        </p:spPr>
        <p:txBody>
          <a:bodyPr anchor="b"/>
          <a:lstStyle>
            <a:lvl1pPr marL="0" indent="0">
              <a:buNone/>
              <a:defRPr sz="2200">
                <a:solidFill>
                  <a:schemeClr val="tx1">
                    <a:tint val="75000"/>
                  </a:schemeClr>
                </a:solidFill>
              </a:defRPr>
            </a:lvl1pPr>
            <a:lvl2pPr marL="503500" indent="0">
              <a:buNone/>
              <a:defRPr sz="2000">
                <a:solidFill>
                  <a:schemeClr val="tx1">
                    <a:tint val="75000"/>
                  </a:schemeClr>
                </a:solidFill>
              </a:defRPr>
            </a:lvl2pPr>
            <a:lvl3pPr marL="1007004" indent="0">
              <a:buNone/>
              <a:defRPr sz="1800">
                <a:solidFill>
                  <a:schemeClr val="tx1">
                    <a:tint val="75000"/>
                  </a:schemeClr>
                </a:solidFill>
              </a:defRPr>
            </a:lvl3pPr>
            <a:lvl4pPr marL="1510506" indent="0">
              <a:buNone/>
              <a:defRPr sz="1500">
                <a:solidFill>
                  <a:schemeClr val="tx1">
                    <a:tint val="75000"/>
                  </a:schemeClr>
                </a:solidFill>
              </a:defRPr>
            </a:lvl4pPr>
            <a:lvl5pPr marL="2014006" indent="0">
              <a:buNone/>
              <a:defRPr sz="1500">
                <a:solidFill>
                  <a:schemeClr val="tx1">
                    <a:tint val="75000"/>
                  </a:schemeClr>
                </a:solidFill>
              </a:defRPr>
            </a:lvl5pPr>
            <a:lvl6pPr marL="2517508" indent="0">
              <a:buNone/>
              <a:defRPr sz="1500">
                <a:solidFill>
                  <a:schemeClr val="tx1">
                    <a:tint val="75000"/>
                  </a:schemeClr>
                </a:solidFill>
              </a:defRPr>
            </a:lvl6pPr>
            <a:lvl7pPr marL="3021010" indent="0">
              <a:buNone/>
              <a:defRPr sz="1500">
                <a:solidFill>
                  <a:schemeClr val="tx1">
                    <a:tint val="75000"/>
                  </a:schemeClr>
                </a:solidFill>
              </a:defRPr>
            </a:lvl7pPr>
            <a:lvl8pPr marL="3524507" indent="0">
              <a:buNone/>
              <a:defRPr sz="1500">
                <a:solidFill>
                  <a:schemeClr val="tx1">
                    <a:tint val="75000"/>
                  </a:schemeClr>
                </a:solidFill>
              </a:defRPr>
            </a:lvl8pPr>
            <a:lvl9pPr marL="4028011" indent="0">
              <a:buNone/>
              <a:defRPr sz="15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778958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504031" y="1763928"/>
            <a:ext cx="4452276" cy="4989036"/>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24318" y="1763928"/>
            <a:ext cx="4452276" cy="4989036"/>
          </a:xfrm>
        </p:spPr>
        <p:txBody>
          <a:bodyPr/>
          <a:lstStyle>
            <a:lvl1pPr>
              <a:defRPr sz="3100"/>
            </a:lvl1pPr>
            <a:lvl2pPr>
              <a:defRPr sz="2600"/>
            </a:lvl2pPr>
            <a:lvl3pPr>
              <a:defRPr sz="22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1614692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504031" y="1692179"/>
            <a:ext cx="4454027" cy="705219"/>
          </a:xfrm>
        </p:spPr>
        <p:txBody>
          <a:bodyPr anchor="b"/>
          <a:lstStyle>
            <a:lvl1pPr marL="0" indent="0">
              <a:buNone/>
              <a:defRPr sz="2600" b="1"/>
            </a:lvl1pPr>
            <a:lvl2pPr marL="503500" indent="0">
              <a:buNone/>
              <a:defRPr sz="2200" b="1"/>
            </a:lvl2pPr>
            <a:lvl3pPr marL="1007004" indent="0">
              <a:buNone/>
              <a:defRPr sz="2000" b="1"/>
            </a:lvl3pPr>
            <a:lvl4pPr marL="1510506" indent="0">
              <a:buNone/>
              <a:defRPr sz="1800" b="1"/>
            </a:lvl4pPr>
            <a:lvl5pPr marL="2014006" indent="0">
              <a:buNone/>
              <a:defRPr sz="1800" b="1"/>
            </a:lvl5pPr>
            <a:lvl6pPr marL="2517508" indent="0">
              <a:buNone/>
              <a:defRPr sz="1800" b="1"/>
            </a:lvl6pPr>
            <a:lvl7pPr marL="3021010" indent="0">
              <a:buNone/>
              <a:defRPr sz="1800" b="1"/>
            </a:lvl7pPr>
            <a:lvl8pPr marL="3524507" indent="0">
              <a:buNone/>
              <a:defRPr sz="1800" b="1"/>
            </a:lvl8pPr>
            <a:lvl9pPr marL="4028011" indent="0">
              <a:buNone/>
              <a:defRPr sz="1800" b="1"/>
            </a:lvl9pPr>
          </a:lstStyle>
          <a:p>
            <a:pPr lvl="0"/>
            <a:r>
              <a:rPr lang="en-US" smtClean="0"/>
              <a:t>Click to edit Master text styles</a:t>
            </a:r>
          </a:p>
        </p:txBody>
      </p:sp>
      <p:sp>
        <p:nvSpPr>
          <p:cNvPr id="4" name="Content Placeholder 3"/>
          <p:cNvSpPr>
            <a:spLocks noGrp="1"/>
          </p:cNvSpPr>
          <p:nvPr>
            <p:ph sz="half" idx="2"/>
          </p:nvPr>
        </p:nvSpPr>
        <p:spPr>
          <a:xfrm>
            <a:off x="504031" y="2397397"/>
            <a:ext cx="4454027" cy="4355563"/>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120818" y="1692179"/>
            <a:ext cx="4455776" cy="705219"/>
          </a:xfrm>
        </p:spPr>
        <p:txBody>
          <a:bodyPr anchor="b"/>
          <a:lstStyle>
            <a:lvl1pPr marL="0" indent="0">
              <a:buNone/>
              <a:defRPr sz="2600" b="1"/>
            </a:lvl1pPr>
            <a:lvl2pPr marL="503500" indent="0">
              <a:buNone/>
              <a:defRPr sz="2200" b="1"/>
            </a:lvl2pPr>
            <a:lvl3pPr marL="1007004" indent="0">
              <a:buNone/>
              <a:defRPr sz="2000" b="1"/>
            </a:lvl3pPr>
            <a:lvl4pPr marL="1510506" indent="0">
              <a:buNone/>
              <a:defRPr sz="1800" b="1"/>
            </a:lvl4pPr>
            <a:lvl5pPr marL="2014006" indent="0">
              <a:buNone/>
              <a:defRPr sz="1800" b="1"/>
            </a:lvl5pPr>
            <a:lvl6pPr marL="2517508" indent="0">
              <a:buNone/>
              <a:defRPr sz="1800" b="1"/>
            </a:lvl6pPr>
            <a:lvl7pPr marL="3021010" indent="0">
              <a:buNone/>
              <a:defRPr sz="1800" b="1"/>
            </a:lvl7pPr>
            <a:lvl8pPr marL="3524507" indent="0">
              <a:buNone/>
              <a:defRPr sz="1800" b="1"/>
            </a:lvl8pPr>
            <a:lvl9pPr marL="4028011" indent="0">
              <a:buNone/>
              <a:defRPr sz="1800" b="1"/>
            </a:lvl9pPr>
          </a:lstStyle>
          <a:p>
            <a:pPr lvl="0"/>
            <a:r>
              <a:rPr lang="en-US" smtClean="0"/>
              <a:t>Click to edit Master text styles</a:t>
            </a:r>
          </a:p>
        </p:txBody>
      </p:sp>
      <p:sp>
        <p:nvSpPr>
          <p:cNvPr id="6" name="Content Placeholder 5"/>
          <p:cNvSpPr>
            <a:spLocks noGrp="1"/>
          </p:cNvSpPr>
          <p:nvPr>
            <p:ph sz="quarter" idx="4"/>
          </p:nvPr>
        </p:nvSpPr>
        <p:spPr>
          <a:xfrm>
            <a:off x="5120818" y="2397397"/>
            <a:ext cx="4455776" cy="4355563"/>
          </a:xfrm>
        </p:spPr>
        <p:txBody>
          <a:bodyPr/>
          <a:lstStyle>
            <a:lvl1pPr>
              <a:defRPr sz="2600"/>
            </a:lvl1pPr>
            <a:lvl2pPr>
              <a:defRPr sz="22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8" name="Footer Placeholder 7"/>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9" name="Slide Number Placeholder 8"/>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9655874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671C502F-AA42-49CD-A877-AE3624C01E6D}" type="datetimeFigureOut">
              <a:rPr lang="en-US" smtClean="0"/>
              <a:t>1/4/18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4FD71DF-4B16-4AEF-BF3C-CAFAC7D00C1C}" type="slidenum">
              <a:rPr lang="en-US" smtClean="0"/>
              <a:t>‹#›</a:t>
            </a:fld>
            <a:endParaRPr lang="en-US"/>
          </a:p>
        </p:txBody>
      </p:sp>
    </p:spTree>
    <p:extLst>
      <p:ext uri="{BB962C8B-B14F-4D97-AF65-F5344CB8AC3E}">
        <p14:creationId xmlns:p14="http://schemas.microsoft.com/office/powerpoint/2010/main" val="4222825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3" name="Footer Placeholder 2"/>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4" name="Slide Number Placeholder 3"/>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8159060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4034" y="300987"/>
            <a:ext cx="3316456" cy="1280945"/>
          </a:xfrm>
        </p:spPr>
        <p:txBody>
          <a:bodyPr anchor="b"/>
          <a:lstStyle>
            <a:lvl1pPr algn="l">
              <a:defRPr sz="2200" b="1"/>
            </a:lvl1pPr>
          </a:lstStyle>
          <a:p>
            <a:r>
              <a:rPr lang="en-US" smtClean="0"/>
              <a:t>Click to edit Master title style</a:t>
            </a:r>
            <a:endParaRPr lang="en-US"/>
          </a:p>
        </p:txBody>
      </p:sp>
      <p:sp>
        <p:nvSpPr>
          <p:cNvPr id="3" name="Content Placeholder 2"/>
          <p:cNvSpPr>
            <a:spLocks noGrp="1"/>
          </p:cNvSpPr>
          <p:nvPr>
            <p:ph idx="1"/>
          </p:nvPr>
        </p:nvSpPr>
        <p:spPr>
          <a:xfrm>
            <a:off x="3941249" y="300998"/>
            <a:ext cx="5635349" cy="6451973"/>
          </a:xfrm>
        </p:spPr>
        <p:txBody>
          <a:bodyPr/>
          <a:lstStyle>
            <a:lvl1pPr>
              <a:defRPr sz="3500"/>
            </a:lvl1pPr>
            <a:lvl2pPr>
              <a:defRPr sz="3100"/>
            </a:lvl2pPr>
            <a:lvl3pPr>
              <a:defRPr sz="2600"/>
            </a:lvl3pPr>
            <a:lvl4pPr>
              <a:defRPr sz="2200"/>
            </a:lvl4pPr>
            <a:lvl5pPr>
              <a:defRPr sz="2200"/>
            </a:lvl5pPr>
            <a:lvl6pPr>
              <a:defRPr sz="2200"/>
            </a:lvl6pPr>
            <a:lvl7pPr>
              <a:defRPr sz="2200"/>
            </a:lvl7pPr>
            <a:lvl8pPr>
              <a:defRPr sz="2200"/>
            </a:lvl8pPr>
            <a:lvl9pPr>
              <a:defRPr sz="2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504034" y="1581937"/>
            <a:ext cx="3316456" cy="5171028"/>
          </a:xfrm>
        </p:spPr>
        <p:txBody>
          <a:bodyPr/>
          <a:lstStyle>
            <a:lvl1pPr marL="0" indent="0">
              <a:buNone/>
              <a:defRPr sz="1500"/>
            </a:lvl1pPr>
            <a:lvl2pPr marL="503500" indent="0">
              <a:buNone/>
              <a:defRPr sz="1300"/>
            </a:lvl2pPr>
            <a:lvl3pPr marL="1007004" indent="0">
              <a:buNone/>
              <a:defRPr sz="1100"/>
            </a:lvl3pPr>
            <a:lvl4pPr marL="1510506" indent="0">
              <a:buNone/>
              <a:defRPr sz="1000"/>
            </a:lvl4pPr>
            <a:lvl5pPr marL="2014006" indent="0">
              <a:buNone/>
              <a:defRPr sz="1000"/>
            </a:lvl5pPr>
            <a:lvl6pPr marL="2517508" indent="0">
              <a:buNone/>
              <a:defRPr sz="1000"/>
            </a:lvl6pPr>
            <a:lvl7pPr marL="3021010" indent="0">
              <a:buNone/>
              <a:defRPr sz="1000"/>
            </a:lvl7pPr>
            <a:lvl8pPr marL="3524507" indent="0">
              <a:buNone/>
              <a:defRPr sz="1000"/>
            </a:lvl8pPr>
            <a:lvl9pPr marL="402801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2755669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75873" y="5291772"/>
            <a:ext cx="6048375" cy="624724"/>
          </a:xfrm>
        </p:spPr>
        <p:txBody>
          <a:bodyPr anchor="b"/>
          <a:lstStyle>
            <a:lvl1pPr algn="l">
              <a:defRPr sz="2200" b="1"/>
            </a:lvl1pPr>
          </a:lstStyle>
          <a:p>
            <a:r>
              <a:rPr lang="en-US" smtClean="0"/>
              <a:t>Click to edit Master title style</a:t>
            </a:r>
            <a:endParaRPr lang="en-US"/>
          </a:p>
        </p:txBody>
      </p:sp>
      <p:sp>
        <p:nvSpPr>
          <p:cNvPr id="3" name="Picture Placeholder 2"/>
          <p:cNvSpPr>
            <a:spLocks noGrp="1"/>
          </p:cNvSpPr>
          <p:nvPr>
            <p:ph type="pic" idx="1"/>
          </p:nvPr>
        </p:nvSpPr>
        <p:spPr>
          <a:xfrm>
            <a:off x="1975873" y="675471"/>
            <a:ext cx="6048375" cy="4535805"/>
          </a:xfrm>
        </p:spPr>
        <p:txBody>
          <a:bodyPr/>
          <a:lstStyle>
            <a:lvl1pPr marL="0" indent="0">
              <a:buNone/>
              <a:defRPr sz="3500"/>
            </a:lvl1pPr>
            <a:lvl2pPr marL="503500" indent="0">
              <a:buNone/>
              <a:defRPr sz="3100"/>
            </a:lvl2pPr>
            <a:lvl3pPr marL="1007004" indent="0">
              <a:buNone/>
              <a:defRPr sz="2600"/>
            </a:lvl3pPr>
            <a:lvl4pPr marL="1510506" indent="0">
              <a:buNone/>
              <a:defRPr sz="2200"/>
            </a:lvl4pPr>
            <a:lvl5pPr marL="2014006" indent="0">
              <a:buNone/>
              <a:defRPr sz="2200"/>
            </a:lvl5pPr>
            <a:lvl6pPr marL="2517508" indent="0">
              <a:buNone/>
              <a:defRPr sz="2200"/>
            </a:lvl6pPr>
            <a:lvl7pPr marL="3021010" indent="0">
              <a:buNone/>
              <a:defRPr sz="2200"/>
            </a:lvl7pPr>
            <a:lvl8pPr marL="3524507" indent="0">
              <a:buNone/>
              <a:defRPr sz="2200"/>
            </a:lvl8pPr>
            <a:lvl9pPr marL="4028011" indent="0">
              <a:buNone/>
              <a:defRPr sz="2200"/>
            </a:lvl9pPr>
          </a:lstStyle>
          <a:p>
            <a:endParaRPr lang="en-US"/>
          </a:p>
        </p:txBody>
      </p:sp>
      <p:sp>
        <p:nvSpPr>
          <p:cNvPr id="4" name="Text Placeholder 3"/>
          <p:cNvSpPr>
            <a:spLocks noGrp="1"/>
          </p:cNvSpPr>
          <p:nvPr>
            <p:ph type="body" sz="half" idx="2"/>
          </p:nvPr>
        </p:nvSpPr>
        <p:spPr>
          <a:xfrm>
            <a:off x="1975873" y="5916496"/>
            <a:ext cx="6048375" cy="887211"/>
          </a:xfrm>
        </p:spPr>
        <p:txBody>
          <a:bodyPr/>
          <a:lstStyle>
            <a:lvl1pPr marL="0" indent="0">
              <a:buNone/>
              <a:defRPr sz="1500"/>
            </a:lvl1pPr>
            <a:lvl2pPr marL="503500" indent="0">
              <a:buNone/>
              <a:defRPr sz="1300"/>
            </a:lvl2pPr>
            <a:lvl3pPr marL="1007004" indent="0">
              <a:buNone/>
              <a:defRPr sz="1100"/>
            </a:lvl3pPr>
            <a:lvl4pPr marL="1510506" indent="0">
              <a:buNone/>
              <a:defRPr sz="1000"/>
            </a:lvl4pPr>
            <a:lvl5pPr marL="2014006" indent="0">
              <a:buNone/>
              <a:defRPr sz="1000"/>
            </a:lvl5pPr>
            <a:lvl6pPr marL="2517508" indent="0">
              <a:buNone/>
              <a:defRPr sz="1000"/>
            </a:lvl6pPr>
            <a:lvl7pPr marL="3021010" indent="0">
              <a:buNone/>
              <a:defRPr sz="1000"/>
            </a:lvl7pPr>
            <a:lvl8pPr marL="3524507" indent="0">
              <a:buNone/>
              <a:defRPr sz="1000"/>
            </a:lvl8pPr>
            <a:lvl9pPr marL="4028011"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6" name="Footer Placeholder 5"/>
          <p:cNvSpPr>
            <a:spLocks noGrp="1"/>
          </p:cNvSpPr>
          <p:nvPr>
            <p:ph type="ftr" sz="quarter" idx="11"/>
          </p:nvPr>
        </p:nvSpPr>
        <p:spPr/>
        <p:txBody>
          <a:body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7" name="Slide Number Placeholder 6"/>
          <p:cNvSpPr>
            <a:spLocks noGrp="1"/>
          </p:cNvSpPr>
          <p:nvPr>
            <p:ph type="sldNum" sz="quarter" idx="12"/>
          </p:nvPr>
        </p:nvSpPr>
        <p:spPr/>
        <p:txBody>
          <a:body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3970529077"/>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4031" y="302737"/>
            <a:ext cx="9072563" cy="1259946"/>
          </a:xfrm>
          <a:prstGeom prst="rect">
            <a:avLst/>
          </a:prstGeom>
        </p:spPr>
        <p:txBody>
          <a:bodyPr vert="horz" lIns="100695" tIns="50350" rIns="100695" bIns="5035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504031" y="1763928"/>
            <a:ext cx="9072563" cy="4989036"/>
          </a:xfrm>
          <a:prstGeom prst="rect">
            <a:avLst/>
          </a:prstGeom>
        </p:spPr>
        <p:txBody>
          <a:bodyPr vert="horz" lIns="100695" tIns="50350" rIns="100695" bIns="5035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504031" y="7006709"/>
            <a:ext cx="2352146" cy="402483"/>
          </a:xfrm>
          <a:prstGeom prst="rect">
            <a:avLst/>
          </a:prstGeom>
        </p:spPr>
        <p:txBody>
          <a:bodyPr vert="horz" lIns="100695" tIns="50350" rIns="100695" bIns="50350" rtlCol="0" anchor="ctr"/>
          <a:lstStyle>
            <a:lvl1pPr algn="l">
              <a:defRPr sz="1300">
                <a:solidFill>
                  <a:schemeClr val="tx1">
                    <a:tint val="75000"/>
                  </a:schemeClr>
                </a:solidFill>
              </a:defRPr>
            </a:lvl1pPr>
          </a:lstStyle>
          <a:p>
            <a:r>
              <a:rPr lang="en-US" sz="1400" b="0" strike="noStrike" spc="-1" smtClean="0">
                <a:solidFill>
                  <a:srgbClr val="000000"/>
                </a:solidFill>
                <a:uFill>
                  <a:solidFill>
                    <a:srgbClr val="FFFFFF"/>
                  </a:solidFill>
                </a:uFill>
                <a:latin typeface="Times New Roman"/>
              </a:rPr>
              <a:t>&lt;date/time&gt;</a:t>
            </a:r>
            <a:endParaRPr lang="en-US" sz="1400" b="0" strike="noStrike" spc="-1">
              <a:solidFill>
                <a:srgbClr val="000000"/>
              </a:solidFill>
              <a:uFill>
                <a:solidFill>
                  <a:srgbClr val="FFFFFF"/>
                </a:solidFill>
              </a:uFill>
              <a:latin typeface="Times New Roman"/>
            </a:endParaRPr>
          </a:p>
        </p:txBody>
      </p:sp>
      <p:sp>
        <p:nvSpPr>
          <p:cNvPr id="5" name="Footer Placeholder 4"/>
          <p:cNvSpPr>
            <a:spLocks noGrp="1"/>
          </p:cNvSpPr>
          <p:nvPr>
            <p:ph type="ftr" sz="quarter" idx="3"/>
          </p:nvPr>
        </p:nvSpPr>
        <p:spPr>
          <a:xfrm>
            <a:off x="3444214" y="7006709"/>
            <a:ext cx="3192198" cy="402483"/>
          </a:xfrm>
          <a:prstGeom prst="rect">
            <a:avLst/>
          </a:prstGeom>
        </p:spPr>
        <p:txBody>
          <a:bodyPr vert="horz" lIns="100695" tIns="50350" rIns="100695" bIns="50350" rtlCol="0" anchor="ctr"/>
          <a:lstStyle>
            <a:lvl1pPr algn="ctr">
              <a:defRPr sz="1300">
                <a:solidFill>
                  <a:schemeClr val="tx1">
                    <a:tint val="75000"/>
                  </a:schemeClr>
                </a:solidFill>
              </a:defRPr>
            </a:lvl1pPr>
          </a:lstStyle>
          <a:p>
            <a:pPr algn="ctr"/>
            <a:r>
              <a:rPr lang="en-US" sz="1400" b="0" strike="noStrike" spc="-1" smtClean="0">
                <a:solidFill>
                  <a:srgbClr val="000000"/>
                </a:solidFill>
                <a:uFill>
                  <a:solidFill>
                    <a:srgbClr val="FFFFFF"/>
                  </a:solidFill>
                </a:uFill>
                <a:latin typeface="Times New Roman"/>
              </a:rPr>
              <a:t>&lt;footer&gt;</a:t>
            </a:r>
            <a:endParaRPr lang="en-US" sz="1400" b="0" strike="noStrike" spc="-1">
              <a:solidFill>
                <a:srgbClr val="000000"/>
              </a:solidFill>
              <a:uFill>
                <a:solidFill>
                  <a:srgbClr val="FFFFFF"/>
                </a:solidFill>
              </a:uFill>
              <a:latin typeface="Times New Roman"/>
            </a:endParaRPr>
          </a:p>
        </p:txBody>
      </p:sp>
      <p:sp>
        <p:nvSpPr>
          <p:cNvPr id="6" name="Slide Number Placeholder 5"/>
          <p:cNvSpPr>
            <a:spLocks noGrp="1"/>
          </p:cNvSpPr>
          <p:nvPr>
            <p:ph type="sldNum" sz="quarter" idx="4"/>
          </p:nvPr>
        </p:nvSpPr>
        <p:spPr>
          <a:xfrm>
            <a:off x="7224448" y="7006709"/>
            <a:ext cx="2352146" cy="402483"/>
          </a:xfrm>
          <a:prstGeom prst="rect">
            <a:avLst/>
          </a:prstGeom>
        </p:spPr>
        <p:txBody>
          <a:bodyPr vert="horz" lIns="100695" tIns="50350" rIns="100695" bIns="50350" rtlCol="0" anchor="ctr"/>
          <a:lstStyle>
            <a:lvl1pPr algn="r">
              <a:defRPr sz="1300">
                <a:solidFill>
                  <a:schemeClr val="tx1">
                    <a:tint val="75000"/>
                  </a:schemeClr>
                </a:solidFill>
              </a:defRPr>
            </a:lvl1pPr>
          </a:lstStyle>
          <a:p>
            <a:pPr algn="r"/>
            <a:fld id="{21CF0DAA-8598-4084-9298-199CD7853CA6}" type="slidenum">
              <a:rPr lang="en-US" sz="1400" b="0" strike="noStrike" spc="-1" smtClean="0">
                <a:solidFill>
                  <a:srgbClr val="000000"/>
                </a:solidFill>
                <a:uFill>
                  <a:solidFill>
                    <a:srgbClr val="FFFFFF"/>
                  </a:solidFill>
                </a:uFill>
                <a:latin typeface="Times New Roman"/>
              </a:rPr>
              <a:t>‹#›</a:t>
            </a:fld>
            <a:endParaRPr lang="en-US" sz="1400" b="0" strike="noStrike" spc="-1">
              <a:solidFill>
                <a:srgbClr val="000000"/>
              </a:solidFill>
              <a:uFill>
                <a:solidFill>
                  <a:srgbClr val="FFFFFF"/>
                </a:solidFill>
              </a:uFill>
              <a:latin typeface="Times New Roman"/>
            </a:endParaRPr>
          </a:p>
        </p:txBody>
      </p:sp>
    </p:spTree>
    <p:extLst>
      <p:ext uri="{BB962C8B-B14F-4D97-AF65-F5344CB8AC3E}">
        <p14:creationId xmlns:p14="http://schemas.microsoft.com/office/powerpoint/2010/main" val="1462345902"/>
      </p:ext>
    </p:extLst>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xStyles>
    <p:titleStyle>
      <a:lvl1pPr algn="ctr" defTabSz="1007004" rtl="0" eaLnBrk="1" latinLnBrk="0" hangingPunct="1">
        <a:spcBef>
          <a:spcPct val="0"/>
        </a:spcBef>
        <a:buNone/>
        <a:defRPr sz="4900" kern="1200">
          <a:solidFill>
            <a:schemeClr val="tx1"/>
          </a:solidFill>
          <a:latin typeface="+mj-lt"/>
          <a:ea typeface="+mj-ea"/>
          <a:cs typeface="+mj-cs"/>
        </a:defRPr>
      </a:lvl1pPr>
    </p:titleStyle>
    <p:bodyStyle>
      <a:lvl1pPr marL="377626" indent="-377626" algn="l" defTabSz="1007004" rtl="0" eaLnBrk="1" latinLnBrk="0" hangingPunct="1">
        <a:spcBef>
          <a:spcPct val="20000"/>
        </a:spcBef>
        <a:buFont typeface="Arial" panose="020B0604020202020204" pitchFamily="34" charset="0"/>
        <a:buChar char="•"/>
        <a:defRPr sz="3500" kern="1200">
          <a:solidFill>
            <a:schemeClr val="tx1"/>
          </a:solidFill>
          <a:latin typeface="+mn-lt"/>
          <a:ea typeface="+mn-ea"/>
          <a:cs typeface="+mn-cs"/>
        </a:defRPr>
      </a:lvl1pPr>
      <a:lvl2pPr marL="818190" indent="-314688" algn="l" defTabSz="1007004" rtl="0" eaLnBrk="1" latinLnBrk="0" hangingPunct="1">
        <a:spcBef>
          <a:spcPct val="20000"/>
        </a:spcBef>
        <a:buFont typeface="Arial" panose="020B0604020202020204" pitchFamily="34" charset="0"/>
        <a:buChar char="–"/>
        <a:defRPr sz="3100" kern="1200">
          <a:solidFill>
            <a:schemeClr val="tx1"/>
          </a:solidFill>
          <a:latin typeface="+mn-lt"/>
          <a:ea typeface="+mn-ea"/>
          <a:cs typeface="+mn-cs"/>
        </a:defRPr>
      </a:lvl2pPr>
      <a:lvl3pPr marL="1258755" indent="-251751" algn="l" defTabSz="1007004" rtl="0" eaLnBrk="1" latinLnBrk="0" hangingPunct="1">
        <a:spcBef>
          <a:spcPct val="20000"/>
        </a:spcBef>
        <a:buFont typeface="Arial" panose="020B0604020202020204" pitchFamily="34" charset="0"/>
        <a:buChar char="•"/>
        <a:defRPr sz="2600" kern="1200">
          <a:solidFill>
            <a:schemeClr val="tx1"/>
          </a:solidFill>
          <a:latin typeface="+mn-lt"/>
          <a:ea typeface="+mn-ea"/>
          <a:cs typeface="+mn-cs"/>
        </a:defRPr>
      </a:lvl3pPr>
      <a:lvl4pPr marL="1762256" indent="-251751" algn="l" defTabSz="100700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4pPr>
      <a:lvl5pPr marL="2265758" indent="-251751" algn="l" defTabSz="100700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5pPr>
      <a:lvl6pPr marL="2769259" indent="-251751" algn="l" defTabSz="100700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6pPr>
      <a:lvl7pPr marL="3272761" indent="-251751" algn="l" defTabSz="100700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7pPr>
      <a:lvl8pPr marL="3776263" indent="-251751" algn="l" defTabSz="100700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8pPr>
      <a:lvl9pPr marL="4279764" indent="-251751" algn="l" defTabSz="1007004" rtl="0" eaLnBrk="1" latinLnBrk="0" hangingPunct="1">
        <a:spcBef>
          <a:spcPct val="20000"/>
        </a:spcBef>
        <a:buFont typeface="Arial" panose="020B0604020202020204" pitchFamily="34" charset="0"/>
        <a:buChar char="•"/>
        <a:defRPr sz="2200" kern="1200">
          <a:solidFill>
            <a:schemeClr val="tx1"/>
          </a:solidFill>
          <a:latin typeface="+mn-lt"/>
          <a:ea typeface="+mn-ea"/>
          <a:cs typeface="+mn-cs"/>
        </a:defRPr>
      </a:lvl9pPr>
    </p:bodyStyle>
    <p:otherStyle>
      <a:defPPr>
        <a:defRPr lang="en-US"/>
      </a:defPPr>
      <a:lvl1pPr marL="0" algn="l" defTabSz="1007004" rtl="0" eaLnBrk="1" latinLnBrk="0" hangingPunct="1">
        <a:defRPr sz="2000" kern="1200">
          <a:solidFill>
            <a:schemeClr val="tx1"/>
          </a:solidFill>
          <a:latin typeface="+mn-lt"/>
          <a:ea typeface="+mn-ea"/>
          <a:cs typeface="+mn-cs"/>
        </a:defRPr>
      </a:lvl1pPr>
      <a:lvl2pPr marL="503500" algn="l" defTabSz="1007004" rtl="0" eaLnBrk="1" latinLnBrk="0" hangingPunct="1">
        <a:defRPr sz="2000" kern="1200">
          <a:solidFill>
            <a:schemeClr val="tx1"/>
          </a:solidFill>
          <a:latin typeface="+mn-lt"/>
          <a:ea typeface="+mn-ea"/>
          <a:cs typeface="+mn-cs"/>
        </a:defRPr>
      </a:lvl2pPr>
      <a:lvl3pPr marL="1007004" algn="l" defTabSz="1007004" rtl="0" eaLnBrk="1" latinLnBrk="0" hangingPunct="1">
        <a:defRPr sz="2000" kern="1200">
          <a:solidFill>
            <a:schemeClr val="tx1"/>
          </a:solidFill>
          <a:latin typeface="+mn-lt"/>
          <a:ea typeface="+mn-ea"/>
          <a:cs typeface="+mn-cs"/>
        </a:defRPr>
      </a:lvl3pPr>
      <a:lvl4pPr marL="1510506" algn="l" defTabSz="1007004" rtl="0" eaLnBrk="1" latinLnBrk="0" hangingPunct="1">
        <a:defRPr sz="2000" kern="1200">
          <a:solidFill>
            <a:schemeClr val="tx1"/>
          </a:solidFill>
          <a:latin typeface="+mn-lt"/>
          <a:ea typeface="+mn-ea"/>
          <a:cs typeface="+mn-cs"/>
        </a:defRPr>
      </a:lvl4pPr>
      <a:lvl5pPr marL="2014006" algn="l" defTabSz="1007004" rtl="0" eaLnBrk="1" latinLnBrk="0" hangingPunct="1">
        <a:defRPr sz="2000" kern="1200">
          <a:solidFill>
            <a:schemeClr val="tx1"/>
          </a:solidFill>
          <a:latin typeface="+mn-lt"/>
          <a:ea typeface="+mn-ea"/>
          <a:cs typeface="+mn-cs"/>
        </a:defRPr>
      </a:lvl5pPr>
      <a:lvl6pPr marL="2517508" algn="l" defTabSz="1007004" rtl="0" eaLnBrk="1" latinLnBrk="0" hangingPunct="1">
        <a:defRPr sz="2000" kern="1200">
          <a:solidFill>
            <a:schemeClr val="tx1"/>
          </a:solidFill>
          <a:latin typeface="+mn-lt"/>
          <a:ea typeface="+mn-ea"/>
          <a:cs typeface="+mn-cs"/>
        </a:defRPr>
      </a:lvl6pPr>
      <a:lvl7pPr marL="3021010" algn="l" defTabSz="1007004" rtl="0" eaLnBrk="1" latinLnBrk="0" hangingPunct="1">
        <a:defRPr sz="2000" kern="1200">
          <a:solidFill>
            <a:schemeClr val="tx1"/>
          </a:solidFill>
          <a:latin typeface="+mn-lt"/>
          <a:ea typeface="+mn-ea"/>
          <a:cs typeface="+mn-cs"/>
        </a:defRPr>
      </a:lvl7pPr>
      <a:lvl8pPr marL="3524507" algn="l" defTabSz="1007004" rtl="0" eaLnBrk="1" latinLnBrk="0" hangingPunct="1">
        <a:defRPr sz="2000" kern="1200">
          <a:solidFill>
            <a:schemeClr val="tx1"/>
          </a:solidFill>
          <a:latin typeface="+mn-lt"/>
          <a:ea typeface="+mn-ea"/>
          <a:cs typeface="+mn-cs"/>
        </a:defRPr>
      </a:lvl8pPr>
      <a:lvl9pPr marL="4028011" algn="l" defTabSz="1007004" rtl="0" eaLnBrk="1" latinLnBrk="0" hangingPunct="1">
        <a:defRPr sz="20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jpe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TextShape 1"/>
          <p:cNvSpPr txBox="1"/>
          <p:nvPr/>
        </p:nvSpPr>
        <p:spPr>
          <a:xfrm>
            <a:off x="886759" y="173235"/>
            <a:ext cx="8406100" cy="1262160"/>
          </a:xfrm>
          <a:prstGeom prst="rect">
            <a:avLst/>
          </a:prstGeom>
          <a:noFill/>
          <a:ln>
            <a:noFill/>
          </a:ln>
        </p:spPr>
        <p:txBody>
          <a:bodyPr lIns="0" tIns="0" rIns="0" bIns="0" anchor="ctr"/>
          <a:lstStyle/>
          <a:p>
            <a:pPr algn="ctr"/>
            <a:r>
              <a:rPr lang="en-US" sz="4400" spc="-1" dirty="0" smtClean="0">
                <a:solidFill>
                  <a:srgbClr val="000000"/>
                </a:solidFill>
                <a:uFill>
                  <a:solidFill>
                    <a:srgbClr val="FFFFFF"/>
                  </a:solidFill>
                </a:uFill>
                <a:latin typeface="Arial"/>
              </a:rPr>
              <a:t>Ocean Sciences abstract</a:t>
            </a:r>
            <a:endParaRPr lang="en-US" sz="4400" spc="-1" dirty="0">
              <a:solidFill>
                <a:srgbClr val="000000"/>
              </a:solidFill>
              <a:uFill>
                <a:solidFill>
                  <a:srgbClr val="FFFFFF"/>
                </a:solidFill>
              </a:uFill>
              <a:latin typeface="Arial"/>
            </a:endParaRPr>
          </a:p>
        </p:txBody>
      </p:sp>
      <p:sp>
        <p:nvSpPr>
          <p:cNvPr id="5" name="TextBox 4"/>
          <p:cNvSpPr txBox="1"/>
          <p:nvPr/>
        </p:nvSpPr>
        <p:spPr>
          <a:xfrm>
            <a:off x="645398" y="1890331"/>
            <a:ext cx="8888822" cy="5324535"/>
          </a:xfrm>
          <a:prstGeom prst="rect">
            <a:avLst/>
          </a:prstGeom>
          <a:noFill/>
        </p:spPr>
        <p:txBody>
          <a:bodyPr wrap="square" rtlCol="0">
            <a:spAutoFit/>
          </a:bodyPr>
          <a:lstStyle/>
          <a:p>
            <a:r>
              <a:rPr lang="en-US" sz="2000" b="1" dirty="0">
                <a:solidFill>
                  <a:srgbClr val="FF0000"/>
                </a:solidFill>
              </a:rPr>
              <a:t>Temporal Variability and Environmental Forcing </a:t>
            </a:r>
            <a:r>
              <a:rPr lang="en-US" sz="2000" dirty="0"/>
              <a:t>of Surface, Midwater and Benthic Communities in the California Current System</a:t>
            </a:r>
            <a:br>
              <a:rPr lang="en-US" sz="2000" dirty="0"/>
            </a:br>
            <a:endParaRPr lang="en-US" sz="2000" dirty="0"/>
          </a:p>
          <a:p>
            <a:r>
              <a:rPr lang="en-US" sz="2000" dirty="0"/>
              <a:t>Long-term marine biological time series are rare, and even more so are time series that monitor ecosystems through the water column, from surface to seafloor. Here, we present an unprecedented dataset integrating three time series (1997-present) spanning the surface, midwater and benthic habitats. Data were obtained from surface microscopic counts, video observations of midwater animals and benthic imaging of the seafloor. Taxon-specific time series of plankton biomass and midwater and benthic animal density were </a:t>
            </a:r>
            <a:r>
              <a:rPr lang="en-US" sz="2000" b="1" dirty="0">
                <a:solidFill>
                  <a:srgbClr val="FF0000"/>
                </a:solidFill>
              </a:rPr>
              <a:t>analyzed using principal component analysis (PCA) and non-metric multidimensional scaling (</a:t>
            </a:r>
            <a:r>
              <a:rPr lang="en-US" sz="2000" b="1" dirty="0" err="1">
                <a:solidFill>
                  <a:srgbClr val="FF0000"/>
                </a:solidFill>
              </a:rPr>
              <a:t>nMDS</a:t>
            </a:r>
            <a:r>
              <a:rPr lang="en-US" sz="2000" b="1" dirty="0">
                <a:solidFill>
                  <a:srgbClr val="FF0000"/>
                </a:solidFill>
              </a:rPr>
              <a:t>) to highlight temporal changes in ecosystem structure. The first mode of variability for each time series, as identified from PCA, was compared to environmental forcing including Pacific climate variability indices and local upwelling.</a:t>
            </a:r>
            <a:r>
              <a:rPr lang="en-US" sz="2000" dirty="0"/>
              <a:t> We demonstrate how upwelling forcing propagates through the three time-series communities, which provides important understanding of how climate variability impacts ecosystems across the water column.</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ENSO</a:t>
            </a:r>
            <a:endParaRPr lang="en-US"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1569" y="1763713"/>
            <a:ext cx="8317487" cy="4989512"/>
          </a:xfrm>
        </p:spPr>
      </p:pic>
    </p:spTree>
    <p:extLst>
      <p:ext uri="{BB962C8B-B14F-4D97-AF65-F5344CB8AC3E}">
        <p14:creationId xmlns:p14="http://schemas.microsoft.com/office/powerpoint/2010/main" val="14922577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PDO</a:t>
            </a:r>
            <a:endParaRPr lang="en-US"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1569" y="1763713"/>
            <a:ext cx="8317487" cy="4989512"/>
          </a:xfrm>
        </p:spPr>
      </p:pic>
    </p:spTree>
    <p:extLst>
      <p:ext uri="{BB962C8B-B14F-4D97-AF65-F5344CB8AC3E}">
        <p14:creationId xmlns:p14="http://schemas.microsoft.com/office/powerpoint/2010/main" val="9662124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NPGO</a:t>
            </a:r>
            <a:endParaRPr lang="en-US"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881569" y="1763713"/>
            <a:ext cx="8317487" cy="4989512"/>
          </a:xfrm>
        </p:spPr>
      </p:pic>
      <p:sp>
        <p:nvSpPr>
          <p:cNvPr id="5" name="ZoneTexte 4"/>
          <p:cNvSpPr txBox="1"/>
          <p:nvPr/>
        </p:nvSpPr>
        <p:spPr>
          <a:xfrm>
            <a:off x="504031" y="7015163"/>
            <a:ext cx="4508350" cy="369332"/>
          </a:xfrm>
          <a:prstGeom prst="rect">
            <a:avLst/>
          </a:prstGeom>
          <a:noFill/>
        </p:spPr>
        <p:txBody>
          <a:bodyPr wrap="none" rtlCol="0">
            <a:spAutoFit/>
          </a:bodyPr>
          <a:lstStyle/>
          <a:p>
            <a:r>
              <a:rPr lang="en-US" i="1" dirty="0" smtClean="0"/>
              <a:t>Note </a:t>
            </a:r>
            <a:r>
              <a:rPr lang="mr-IN" i="1" dirty="0" smtClean="0"/>
              <a:t>–</a:t>
            </a:r>
            <a:r>
              <a:rPr lang="en-US" i="1" dirty="0" smtClean="0"/>
              <a:t> very high correlation with benthos PC2</a:t>
            </a:r>
            <a:endParaRPr lang="en-US" i="1" dirty="0"/>
          </a:p>
        </p:txBody>
      </p:sp>
    </p:spTree>
    <p:extLst>
      <p:ext uri="{BB962C8B-B14F-4D97-AF65-F5344CB8AC3E}">
        <p14:creationId xmlns:p14="http://schemas.microsoft.com/office/powerpoint/2010/main" val="105846667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4029" y="0"/>
            <a:ext cx="9072563" cy="1259946"/>
          </a:xfrm>
        </p:spPr>
        <p:txBody>
          <a:bodyPr/>
          <a:lstStyle/>
          <a:p>
            <a:r>
              <a:rPr lang="en-US" dirty="0" smtClean="0"/>
              <a:t>Time series presentation</a:t>
            </a:r>
            <a:endParaRPr lang="en-US" dirty="0"/>
          </a:p>
        </p:txBody>
      </p:sp>
      <p:pic>
        <p:nvPicPr>
          <p:cNvPr id="2050" name="Picture 2" descr="https://lh4.googleusercontent.com/hBxDCoinjhhAsFHjXx0j8RVgliRghya2MjrzEK2ncEeNRn4BU5F3fk__m9plawCbVk6Vbvc0fps5dCb5y6ECUiOcOW2mbOC-VB2yP5kB77yqZYls6IOxho_wZWhdPksvY8qVUrT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313706"/>
            <a:ext cx="10080625" cy="62459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55453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p:cNvSpPr>
            <a:spLocks noGrp="1"/>
          </p:cNvSpPr>
          <p:nvPr>
            <p:ph type="title"/>
          </p:nvPr>
        </p:nvSpPr>
        <p:spPr>
          <a:xfrm>
            <a:off x="504029" y="0"/>
            <a:ext cx="9072563" cy="1259946"/>
          </a:xfrm>
        </p:spPr>
        <p:txBody>
          <a:bodyPr/>
          <a:lstStyle/>
          <a:p>
            <a:r>
              <a:rPr lang="en-US" dirty="0" smtClean="0"/>
              <a:t>Yearly PCA &amp; MDS</a:t>
            </a:r>
            <a:endParaRPr lang="en-US" dirty="0"/>
          </a:p>
        </p:txBody>
      </p:sp>
      <p:pic>
        <p:nvPicPr>
          <p:cNvPr id="1026" name="Picture 2" descr="https://lh4.googleusercontent.com/TucNeffVkJB-d09bjfW7r0J-V9WSCKExc0PFqjYhp1y6Omb1SlWyv-7pHO0wi_sk6F1Jv68t29jA7UPpanL85yXnzvkDKZeBjXHn7OJRurCLNLWCLs9AguO83vi-yrty-_WEvxLk"/>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 y="1816064"/>
            <a:ext cx="10080625" cy="5743612"/>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en-US" dirty="0" smtClean="0"/>
              <a:t>Full resolution PCA</a:t>
            </a:r>
            <a:endParaRPr lang="en-US" dirty="0"/>
          </a:p>
        </p:txBody>
      </p:sp>
      <p:pic>
        <p:nvPicPr>
          <p:cNvPr id="7170" name="Picture 2" descr="https://lh4.googleusercontent.com/ZRRtGon9Fngba_mhA3k7O6OnI9XooJohbUfJua856AmK67yLyqPw6aFS9TH8sOFG6o-KyCaH_1SoFg67YEwtlWmR7i9FqWndopiuxs2pL2ddQCRslkIMNLDwwfpHkR7vMEIdnQH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28788"/>
            <a:ext cx="10086764" cy="58308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86778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4030" y="0"/>
            <a:ext cx="9072563" cy="1259946"/>
          </a:xfrm>
        </p:spPr>
        <p:txBody>
          <a:bodyPr/>
          <a:lstStyle/>
          <a:p>
            <a:r>
              <a:rPr lang="en-US" dirty="0" smtClean="0"/>
              <a:t>Midwater across depths</a:t>
            </a:r>
            <a:endParaRPr lang="en-US" dirty="0"/>
          </a:p>
        </p:txBody>
      </p:sp>
      <p:pic>
        <p:nvPicPr>
          <p:cNvPr id="8194" name="Picture 2" descr="https://lh4.googleusercontent.com/Pgwbq7hf-c5MG8ZwTXhmONt2vAxfS19xNvgfQkDN1MpX7HqK0pGD8QIkY6gRUJJVqeFumxGslhLTkVF813L7M1ElR6YzTlw7NZ9-diTNmGDoIAuIZO6KkrhbiDC0zLIeYnCLaFqS"/>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064" y="2028826"/>
            <a:ext cx="10061561" cy="41449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910363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4030" y="0"/>
            <a:ext cx="9072563" cy="1259946"/>
          </a:xfrm>
        </p:spPr>
        <p:txBody>
          <a:bodyPr/>
          <a:lstStyle/>
          <a:p>
            <a:r>
              <a:rPr lang="en-US" dirty="0" smtClean="0"/>
              <a:t>Full resolution PCA mode 1</a:t>
            </a:r>
            <a:endParaRPr lang="en-US" dirty="0"/>
          </a:p>
        </p:txBody>
      </p:sp>
      <p:pic>
        <p:nvPicPr>
          <p:cNvPr id="3076" name="Picture 4" descr="https://lh4.googleusercontent.com/XYEsJLGi-AxkGIR2lDvvpD1v-UNGX2kookp9pcGsdOpa4Q-c-xCC3ZuNRmtBZ9xeWrjBxEl6NJhHt5K8F_MS3quaeymwzPsLRrLj_wlN0dOr6W5aTsiehCGwf0EBMKDhZnGr4-S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771650"/>
            <a:ext cx="10090150" cy="5045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8529337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4031" y="0"/>
            <a:ext cx="9072563" cy="1259946"/>
          </a:xfrm>
        </p:spPr>
        <p:txBody>
          <a:bodyPr/>
          <a:lstStyle/>
          <a:p>
            <a:r>
              <a:rPr lang="en-US" dirty="0" smtClean="0"/>
              <a:t>Frequency analysis?</a:t>
            </a:r>
            <a:endParaRPr lang="en-US" dirty="0"/>
          </a:p>
        </p:txBody>
      </p:sp>
      <p:pic>
        <p:nvPicPr>
          <p:cNvPr id="4098" name="Picture 2" descr="https://lh5.googleusercontent.com/aRWKDnu5e4ekogohivkxUhK8dzOIyNDCZdJqOHPIfnMS2ALAQ-o96KoOuWO2ZXchvFmr-ttlw4M9zQ9WJejZSLEvX545DQTMJGFmz4GMfAkp84nx5ULHeCm-Epy3-ZgZXFyhPacb"/>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1538" y="1562683"/>
            <a:ext cx="7958138" cy="59825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38986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4031" y="0"/>
            <a:ext cx="9072563" cy="1259946"/>
          </a:xfrm>
        </p:spPr>
        <p:txBody>
          <a:bodyPr/>
          <a:lstStyle/>
          <a:p>
            <a:r>
              <a:rPr lang="en-US" dirty="0" smtClean="0"/>
              <a:t>Upwelling integration</a:t>
            </a:r>
            <a:endParaRPr lang="en-US" dirty="0"/>
          </a:p>
        </p:txBody>
      </p:sp>
      <p:pic>
        <p:nvPicPr>
          <p:cNvPr id="5122" name="Picture 2" descr="https://lh4.googleusercontent.com/RcDp-J0rbmrXy4zEeaEcQWaR_X9VRZCxkDs5hL9bTF66iV4c5loLOARxaULnEqbXa7YrsihuWrTCoEgV09w2VvCPCfV5tXwy-8DKZeqEI2W84Exa-5L2mc4XwI6A-c9hOSubEe6d"/>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47018" y="1024276"/>
            <a:ext cx="6986588" cy="653539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57933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504030" y="0"/>
            <a:ext cx="9072563" cy="1259946"/>
          </a:xfrm>
        </p:spPr>
        <p:txBody>
          <a:bodyPr/>
          <a:lstStyle/>
          <a:p>
            <a:r>
              <a:rPr lang="en-US" smtClean="0"/>
              <a:t>Upwelling integration</a:t>
            </a:r>
            <a:endParaRPr lang="en-US"/>
          </a:p>
        </p:txBody>
      </p:sp>
      <p:pic>
        <p:nvPicPr>
          <p:cNvPr id="6146" name="Picture 2" descr="https://lh3.googleusercontent.com/7fR93NVj30IdsDcmVwG9vCwM00FdBKuFjNLDZrzdGwyEQ3hy43lUeEQCAO8ZSriMFsTXUdgVhIn51gP18UpVElSqN6HhSM7jUwjKDxKbMTfnk-7vAXD4B54kS30f8wWVK-_pzmWl"/>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89" y="1885950"/>
            <a:ext cx="10043444" cy="4416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0683019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hème Office">
  <a:themeElements>
    <a:clrScheme name="Bureau">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Bureau">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1834</TotalTime>
  <Words>56</Words>
  <Application>Microsoft Macintosh PowerPoint</Application>
  <PresentationFormat>Personnalisé</PresentationFormat>
  <Paragraphs>15</Paragraphs>
  <Slides>12</Slides>
  <Notes>0</Notes>
  <HiddenSlides>0</HiddenSlides>
  <MMClips>0</MMClips>
  <ScaleCrop>false</ScaleCrop>
  <HeadingPairs>
    <vt:vector size="6" baseType="variant">
      <vt:variant>
        <vt:lpstr>Polices utilisées</vt:lpstr>
      </vt:variant>
      <vt:variant>
        <vt:i4>4</vt:i4>
      </vt:variant>
      <vt:variant>
        <vt:lpstr>Thème</vt:lpstr>
      </vt:variant>
      <vt:variant>
        <vt:i4>1</vt:i4>
      </vt:variant>
      <vt:variant>
        <vt:lpstr>Titres des diapositives</vt:lpstr>
      </vt:variant>
      <vt:variant>
        <vt:i4>12</vt:i4>
      </vt:variant>
    </vt:vector>
  </HeadingPairs>
  <TitlesOfParts>
    <vt:vector size="17" baseType="lpstr">
      <vt:lpstr>Calibri</vt:lpstr>
      <vt:lpstr>Mangal</vt:lpstr>
      <vt:lpstr>Times New Roman</vt:lpstr>
      <vt:lpstr>Arial</vt:lpstr>
      <vt:lpstr>Office Theme</vt:lpstr>
      <vt:lpstr>Présentation PowerPoint</vt:lpstr>
      <vt:lpstr>Time series presentation</vt:lpstr>
      <vt:lpstr>Yearly PCA &amp; MDS</vt:lpstr>
      <vt:lpstr>Full resolution PCA</vt:lpstr>
      <vt:lpstr>Midwater across depths</vt:lpstr>
      <vt:lpstr>Full resolution PCA mode 1</vt:lpstr>
      <vt:lpstr>Frequency analysis?</vt:lpstr>
      <vt:lpstr>Upwelling integration</vt:lpstr>
      <vt:lpstr>Upwelling integration</vt:lpstr>
      <vt:lpstr>ENSO</vt:lpstr>
      <vt:lpstr>PDO</vt:lpstr>
      <vt:lpstr>NPGO</vt:lpstr>
    </vt:vector>
  </TitlesOfParts>
  <LinksUpToDate>false</LinksUpToDate>
  <SharedDoc>false</SharedDoc>
  <HyperlinksChanged>false</HyperlinksChanged>
  <AppVersion>15.0041</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
  <dc:creator>Monique Messié</dc:creator>
  <dc:description/>
  <cp:lastModifiedBy>Monique Messié</cp:lastModifiedBy>
  <cp:revision>204</cp:revision>
  <cp:lastPrinted>2015-05-28T11:59:14Z</cp:lastPrinted>
  <dcterms:created xsi:type="dcterms:W3CDTF">2015-01-28T16:38:27Z</dcterms:created>
  <dcterms:modified xsi:type="dcterms:W3CDTF">2018-01-04T19:18:54Z</dcterms:modified>
  <dc:language>en-US</dc:language>
</cp:coreProperties>
</file>