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Default Extension="tif" ContentType="image/tiff"/>
  <Default Extension="wmv" ContentType="video/x-ms-wm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6" r:id="rId2"/>
    <p:sldId id="265" r:id="rId3"/>
    <p:sldId id="257" r:id="rId4"/>
    <p:sldId id="267" r:id="rId5"/>
    <p:sldId id="258" r:id="rId6"/>
    <p:sldId id="259" r:id="rId7"/>
    <p:sldId id="271" r:id="rId8"/>
    <p:sldId id="266" r:id="rId9"/>
    <p:sldId id="260" r:id="rId10"/>
    <p:sldId id="261" r:id="rId11"/>
    <p:sldId id="268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386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33E8000-C9F9-4B91-BC1F-28DE4B28EA54}" type="datetimeFigureOut">
              <a:rPr lang="en-US" smtClean="0"/>
              <a:t>4/15/2014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1BB338-5A7A-4573-91FC-F442BB4E2E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66807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9367F1-8EFC-4CF7-845B-FA3BACAEF9D5}" type="datetimeFigureOut">
              <a:rPr lang="en-US" smtClean="0"/>
              <a:t>4/15/2014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81FDEC-9D44-46C0-8DE5-CA23DBC9D1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32304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9367F1-8EFC-4CF7-845B-FA3BACAEF9D5}" type="datetimeFigureOut">
              <a:rPr lang="en-US" smtClean="0"/>
              <a:t>4/15/2014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81FDEC-9D44-46C0-8DE5-CA23DBC9D1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55213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9367F1-8EFC-4CF7-845B-FA3BACAEF9D5}" type="datetimeFigureOut">
              <a:rPr lang="en-US" smtClean="0"/>
              <a:t>4/15/2014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81FDEC-9D44-46C0-8DE5-CA23DBC9D1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45559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9367F1-8EFC-4CF7-845B-FA3BACAEF9D5}" type="datetimeFigureOut">
              <a:rPr lang="en-US" smtClean="0"/>
              <a:t>4/15/2014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81FDEC-9D44-46C0-8DE5-CA23DBC9D1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99827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9367F1-8EFC-4CF7-845B-FA3BACAEF9D5}" type="datetimeFigureOut">
              <a:rPr lang="en-US" smtClean="0"/>
              <a:t>4/15/2014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81FDEC-9D44-46C0-8DE5-CA23DBC9D1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65808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9367F1-8EFC-4CF7-845B-FA3BACAEF9D5}" type="datetimeFigureOut">
              <a:rPr lang="en-US" smtClean="0"/>
              <a:t>4/15/2014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81FDEC-9D44-46C0-8DE5-CA23DBC9D1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41712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9367F1-8EFC-4CF7-845B-FA3BACAEF9D5}" type="datetimeFigureOut">
              <a:rPr lang="en-US" smtClean="0"/>
              <a:t>4/15/2014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81FDEC-9D44-46C0-8DE5-CA23DBC9D1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74375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9367F1-8EFC-4CF7-845B-FA3BACAEF9D5}" type="datetimeFigureOut">
              <a:rPr lang="en-US" smtClean="0"/>
              <a:t>4/15/2014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81FDEC-9D44-46C0-8DE5-CA23DBC9D1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43657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9367F1-8EFC-4CF7-845B-FA3BACAEF9D5}" type="datetimeFigureOut">
              <a:rPr lang="en-US" smtClean="0"/>
              <a:t>4/15/2014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81FDEC-9D44-46C0-8DE5-CA23DBC9D1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92015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9367F1-8EFC-4CF7-845B-FA3BACAEF9D5}" type="datetimeFigureOut">
              <a:rPr lang="en-US" smtClean="0"/>
              <a:t>4/15/2014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81FDEC-9D44-46C0-8DE5-CA23DBC9D1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66776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9367F1-8EFC-4CF7-845B-FA3BACAEF9D5}" type="datetimeFigureOut">
              <a:rPr lang="en-US" smtClean="0"/>
              <a:t>4/15/2014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81FDEC-9D44-46C0-8DE5-CA23DBC9D1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50859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9367F1-8EFC-4CF7-845B-FA3BACAEF9D5}" type="datetimeFigureOut">
              <a:rPr lang="en-US" smtClean="0"/>
              <a:t>4/15/2014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81FDEC-9D44-46C0-8DE5-CA23DBC9D1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44073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wmv"/><Relationship Id="rId1" Type="http://schemas.microsoft.com/office/2007/relationships/media" Target="../media/media1.wmv"/><Relationship Id="rId4" Type="http://schemas.openxmlformats.org/officeDocument/2006/relationships/image" Target="../media/image1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tif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tif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tif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tif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Z:\STORE\Files\Manuscripts\Starvation\PNAS\REVIEW AND REVSION\FINAL SUBMISSION\Smith KL Jr Cover art 2013-15447.tif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562" b="7416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9600" y="228600"/>
            <a:ext cx="7772400" cy="1470025"/>
          </a:xfrm>
        </p:spPr>
        <p:txBody>
          <a:bodyPr/>
          <a:lstStyle/>
          <a:p>
            <a:r>
              <a:rPr lang="en-US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Pelagic Benthic Coupling</a:t>
            </a:r>
            <a:endParaRPr lang="en-US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06346631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chuffard\Desktop\Peniagone sp A abundant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09600"/>
            <a:ext cx="9144000" cy="51504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51738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Feast and famine on the abyssal plain.wmv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37465" y="533400"/>
            <a:ext cx="9218930" cy="518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74499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1" y="0"/>
            <a:ext cx="3733799" cy="68726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685801" y="5029200"/>
            <a:ext cx="3276600" cy="1600200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2" descr="Z:\STORE\Files\Images Illustrations and videos_General\Station M Instruments NO ROV.t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5800" y="-73364"/>
            <a:ext cx="4648200" cy="70193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670341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0" y="228600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/>
              <a:t>CARBON SUPPLY AND DEMAND AT STATION M</a:t>
            </a:r>
            <a:endParaRPr lang="en-US" sz="2800" b="1" dirty="0"/>
          </a:p>
        </p:txBody>
      </p:sp>
      <p:pic>
        <p:nvPicPr>
          <p:cNvPr id="1026" name="Picture 2" descr="Z:\STORE\Files\Images Illustrations and videos_General\Station M carbon outline.t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990600"/>
            <a:ext cx="9144000" cy="57599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916322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3" name="Picture 3" descr="S:\Rover.Deployment\Pulse_60\fluoro_pics\fluoro_fluoro_120912-190253.tif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6894"/>
            <a:ext cx="9144000" cy="68848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91255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Z:\STORE\Files\Images Illustrations and videos_General\Station M time series findings SUPPLY DEMAND.t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228600"/>
            <a:ext cx="6705600" cy="6483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16568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9" name="Picture 5" descr="Z:\STORE\Files\Images Illustrations and videos_General\Station M time series findings.t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220637"/>
            <a:ext cx="7924800" cy="6573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059145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Recent surplus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1406938"/>
            <a:ext cx="8382000" cy="290332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04800" y="4800600"/>
            <a:ext cx="8465138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Periods of organic carbon undersupply dominated the first 20 years of the time series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The carbon surplus from the recent salp bloom in 2012 was estimated to have </a:t>
            </a:r>
          </a:p>
          <a:p>
            <a:r>
              <a:rPr lang="en-US" dirty="0" smtClean="0"/>
              <a:t>exceed demand by 522 – 4900 mg C</a:t>
            </a:r>
            <a:r>
              <a:rPr lang="en-US" baseline="30000" dirty="0" smtClean="0"/>
              <a:t>-1</a:t>
            </a:r>
            <a:r>
              <a:rPr lang="en-US" dirty="0" smtClean="0"/>
              <a:t> m</a:t>
            </a:r>
            <a:r>
              <a:rPr lang="en-US" baseline="30000" dirty="0" smtClean="0"/>
              <a:t>2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The surplus from 2012 could fuel future periods of deficit for months to years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24365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61056"/>
            <a:ext cx="6477000" cy="67969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6324600" y="6477000"/>
            <a:ext cx="21789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Kuhnz</a:t>
            </a:r>
            <a:r>
              <a:rPr lang="en-US" dirty="0" smtClean="0"/>
              <a:t> et al., in press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8166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chuffard\Desktop\peniagone sp 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6388" y="304800"/>
            <a:ext cx="10364788" cy="58786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72854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4440</TotalTime>
  <Words>69</Words>
  <Application>Microsoft Office PowerPoint</Application>
  <PresentationFormat>On-screen Show (4:3)</PresentationFormat>
  <Paragraphs>8</Paragraphs>
  <Slides>11</Slides>
  <Notes>0</Notes>
  <HiddenSlides>0</HiddenSlides>
  <MMClips>1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Office Theme</vt:lpstr>
      <vt:lpstr>Pelagic Benthic Coupling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Recent surplus</vt:lpstr>
      <vt:lpstr>PowerPoint Presentation</vt:lpstr>
      <vt:lpstr>PowerPoint Presentation</vt:lpstr>
      <vt:lpstr>PowerPoint Presentation</vt:lpstr>
      <vt:lpstr>PowerPoint Presentation</vt:lpstr>
    </vt:vector>
  </TitlesOfParts>
  <Company>MBARI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Pelagic Benthic Coupling</dc:title>
  <dc:creator>Christine Huffard</dc:creator>
  <cp:lastModifiedBy>Christine Huffard</cp:lastModifiedBy>
  <cp:revision>25</cp:revision>
  <dcterms:created xsi:type="dcterms:W3CDTF">2014-04-11T22:40:41Z</dcterms:created>
  <dcterms:modified xsi:type="dcterms:W3CDTF">2014-04-15T15:37:35Z</dcterms:modified>
</cp:coreProperties>
</file>