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0" d="100"/>
          <a:sy n="140" d="100"/>
        </p:scale>
        <p:origin x="-9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332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8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60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04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9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9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6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86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1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00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DAF90-591F-B541-B8AF-F69B9250C24E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31F5-5081-CC43-80A1-FA69A05C0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3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TAG:</a:t>
            </a:r>
            <a:br>
              <a:rPr lang="en-US" dirty="0" smtClean="0"/>
            </a:br>
            <a:r>
              <a:rPr lang="en-US" dirty="0" smtClean="0"/>
              <a:t>Addressing the engineering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is this project necessary</a:t>
            </a:r>
          </a:p>
          <a:p>
            <a:pPr lvl="1"/>
            <a:r>
              <a:rPr lang="en-US" dirty="0" smtClean="0"/>
              <a:t>MBARI developed the Strategic Plan (SP) and Technology Roadmap (TR)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e currently do not have the data infrastructure to effectively support either</a:t>
            </a:r>
          </a:p>
          <a:p>
            <a:pPr lvl="2"/>
            <a:r>
              <a:rPr lang="en-US" dirty="0" smtClean="0"/>
              <a:t>“… seamlessly merging biological data with other …”</a:t>
            </a:r>
          </a:p>
          <a:p>
            <a:pPr lvl="2"/>
            <a:r>
              <a:rPr lang="en-US" dirty="0" smtClean="0"/>
              <a:t>“… assimilate empirical observations into four-dimensional, coupled physical and biological models”</a:t>
            </a:r>
          </a:p>
          <a:p>
            <a:pPr lvl="2"/>
            <a:r>
              <a:rPr lang="en-US" dirty="0" smtClean="0"/>
              <a:t>“… exploring, and mining multi-disciplinary data sets”</a:t>
            </a:r>
          </a:p>
        </p:txBody>
      </p:sp>
    </p:spTree>
    <p:extLst>
      <p:ext uri="{BB962C8B-B14F-4D97-AF65-F5344CB8AC3E}">
        <p14:creationId xmlns:p14="http://schemas.microsoft.com/office/powerpoint/2010/main" val="55088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TAG:</a:t>
            </a:r>
            <a:br>
              <a:rPr lang="en-US" dirty="0" smtClean="0"/>
            </a:br>
            <a:r>
              <a:rPr lang="en-US" dirty="0" smtClean="0"/>
              <a:t>Addressing the engineering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Why can we not currently support SP/TR?</a:t>
            </a:r>
          </a:p>
          <a:p>
            <a:pPr lvl="1"/>
            <a:r>
              <a:rPr lang="en-US" dirty="0" smtClean="0"/>
              <a:t>Disparate </a:t>
            </a:r>
            <a:r>
              <a:rPr lang="en-US" dirty="0" smtClean="0"/>
              <a:t>data systems born </a:t>
            </a:r>
            <a:r>
              <a:rPr lang="en-US" dirty="0" smtClean="0"/>
              <a:t>from over 20+ years of project-based developments</a:t>
            </a:r>
            <a:endParaRPr lang="en-US" dirty="0" smtClean="0"/>
          </a:p>
          <a:p>
            <a:pPr lvl="1"/>
            <a:r>
              <a:rPr lang="en-US" dirty="0" smtClean="0"/>
              <a:t>Data management was often not prioritized on past projects</a:t>
            </a:r>
          </a:p>
          <a:p>
            <a:pPr lvl="1"/>
            <a:r>
              <a:rPr lang="en-US" dirty="0" smtClean="0"/>
              <a:t>No </a:t>
            </a:r>
            <a:r>
              <a:rPr lang="en-US" dirty="0" smtClean="0"/>
              <a:t>models to map these systems together</a:t>
            </a:r>
          </a:p>
          <a:p>
            <a:pPr lvl="1"/>
            <a:r>
              <a:rPr lang="en-US" dirty="0" smtClean="0"/>
              <a:t>Access methods are all different and some are non-standard</a:t>
            </a:r>
          </a:p>
          <a:p>
            <a:pPr lvl="1"/>
            <a:r>
              <a:rPr lang="en-US" dirty="0" smtClean="0"/>
              <a:t>Spend a great deal of our time supporting these existing, disconnected </a:t>
            </a:r>
            <a:r>
              <a:rPr lang="en-US" dirty="0" smtClean="0"/>
              <a:t>systems</a:t>
            </a:r>
          </a:p>
          <a:p>
            <a:pPr lvl="1"/>
            <a:r>
              <a:rPr lang="en-US" dirty="0" smtClean="0"/>
              <a:t>Limited interactions with external data management peers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68265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 TAG:</a:t>
            </a:r>
            <a:br>
              <a:rPr lang="en-US" dirty="0" smtClean="0"/>
            </a:br>
            <a:r>
              <a:rPr lang="en-US" dirty="0" smtClean="0"/>
              <a:t>Addressing the engineering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</a:p>
          <a:p>
            <a:pPr lvl="1"/>
            <a:r>
              <a:rPr lang="en-US" dirty="0" smtClean="0"/>
              <a:t>Characterize our internal data and systems</a:t>
            </a:r>
          </a:p>
          <a:p>
            <a:pPr lvl="1"/>
            <a:r>
              <a:rPr lang="en-US" dirty="0" smtClean="0"/>
              <a:t>Define what we need to support the SP/TR</a:t>
            </a:r>
          </a:p>
          <a:p>
            <a:pPr lvl="1"/>
            <a:r>
              <a:rPr lang="en-US" dirty="0" smtClean="0"/>
              <a:t>Research and report on how others approach this issue</a:t>
            </a:r>
          </a:p>
          <a:p>
            <a:pPr lvl="1"/>
            <a:r>
              <a:rPr lang="en-US" dirty="0" smtClean="0"/>
              <a:t>Research what technology and standards are appropriate</a:t>
            </a:r>
          </a:p>
          <a:p>
            <a:pPr lvl="1"/>
            <a:r>
              <a:rPr lang="en-US" dirty="0" smtClean="0"/>
              <a:t>Develop roadmap for data infrastructure to inform future projects</a:t>
            </a:r>
          </a:p>
        </p:txBody>
      </p:sp>
    </p:spTree>
    <p:extLst>
      <p:ext uri="{BB962C8B-B14F-4D97-AF65-F5344CB8AC3E}">
        <p14:creationId xmlns:p14="http://schemas.microsoft.com/office/powerpoint/2010/main" val="30230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192</Words>
  <Application>Microsoft Macintosh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Data TAG: Addressing the engineering challenges</vt:lpstr>
      <vt:lpstr>Data TAG: Addressing the engineering challenges</vt:lpstr>
      <vt:lpstr>Data TAG: Addressing the engineering challenges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TAG: Addressing the engineering challenges</dc:title>
  <dc:creator>Kevin Gomes</dc:creator>
  <cp:lastModifiedBy>Kevin Gomes</cp:lastModifiedBy>
  <cp:revision>5</cp:revision>
  <dcterms:created xsi:type="dcterms:W3CDTF">2016-10-04T20:41:27Z</dcterms:created>
  <dcterms:modified xsi:type="dcterms:W3CDTF">2016-10-05T00:00:30Z</dcterms:modified>
</cp:coreProperties>
</file>