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18" autoAdjust="0"/>
    <p:restoredTop sz="94660"/>
  </p:normalViewPr>
  <p:slideViewPr>
    <p:cSldViewPr snapToGrid="0">
      <p:cViewPr varScale="1">
        <p:scale>
          <a:sx n="117" d="100"/>
          <a:sy n="117" d="100"/>
        </p:scale>
        <p:origin x="120" y="5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B01BD2F-F0FC-46F3-BCDE-A8BB7741DF6C}" type="datetimeFigureOut">
              <a:rPr lang="en-US" smtClean="0"/>
              <a:t>4/13/2017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0BE7D5-AEE1-4890-A362-5C7290C90DEA}" type="slidenum">
              <a:rPr lang="en-US" smtClean="0"/>
              <a:t>‹#›</a:t>
            </a:fld>
            <a:endParaRPr lang="en-US"/>
          </a:p>
        </p:txBody>
      </p:sp>
    </p:spTree>
    <p:extLst>
      <p:ext uri="{BB962C8B-B14F-4D97-AF65-F5344CB8AC3E}">
        <p14:creationId xmlns:p14="http://schemas.microsoft.com/office/powerpoint/2010/main" val="37685596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01BD2F-F0FC-46F3-BCDE-A8BB7741DF6C}" type="datetimeFigureOut">
              <a:rPr lang="en-US" smtClean="0"/>
              <a:t>4/13/2017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0BE7D5-AEE1-4890-A362-5C7290C90DEA}" type="slidenum">
              <a:rPr lang="en-US" smtClean="0"/>
              <a:t>‹#›</a:t>
            </a:fld>
            <a:endParaRPr lang="en-US"/>
          </a:p>
        </p:txBody>
      </p:sp>
    </p:spTree>
    <p:extLst>
      <p:ext uri="{BB962C8B-B14F-4D97-AF65-F5344CB8AC3E}">
        <p14:creationId xmlns:p14="http://schemas.microsoft.com/office/powerpoint/2010/main" val="33469526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01BD2F-F0FC-46F3-BCDE-A8BB7741DF6C}" type="datetimeFigureOut">
              <a:rPr lang="en-US" smtClean="0"/>
              <a:t>4/13/2017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0BE7D5-AEE1-4890-A362-5C7290C90DEA}" type="slidenum">
              <a:rPr lang="en-US" smtClean="0"/>
              <a:t>‹#›</a:t>
            </a:fld>
            <a:endParaRPr lang="en-US"/>
          </a:p>
        </p:txBody>
      </p:sp>
    </p:spTree>
    <p:extLst>
      <p:ext uri="{BB962C8B-B14F-4D97-AF65-F5344CB8AC3E}">
        <p14:creationId xmlns:p14="http://schemas.microsoft.com/office/powerpoint/2010/main" val="36327329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01BD2F-F0FC-46F3-BCDE-A8BB7741DF6C}" type="datetimeFigureOut">
              <a:rPr lang="en-US" smtClean="0"/>
              <a:t>4/13/2017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0BE7D5-AEE1-4890-A362-5C7290C90DEA}" type="slidenum">
              <a:rPr lang="en-US" smtClean="0"/>
              <a:t>‹#›</a:t>
            </a:fld>
            <a:endParaRPr lang="en-US"/>
          </a:p>
        </p:txBody>
      </p:sp>
    </p:spTree>
    <p:extLst>
      <p:ext uri="{BB962C8B-B14F-4D97-AF65-F5344CB8AC3E}">
        <p14:creationId xmlns:p14="http://schemas.microsoft.com/office/powerpoint/2010/main" val="18082475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B01BD2F-F0FC-46F3-BCDE-A8BB7741DF6C}" type="datetimeFigureOut">
              <a:rPr lang="en-US" smtClean="0"/>
              <a:t>4/13/2017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0BE7D5-AEE1-4890-A362-5C7290C90DEA}" type="slidenum">
              <a:rPr lang="en-US" smtClean="0"/>
              <a:t>‹#›</a:t>
            </a:fld>
            <a:endParaRPr lang="en-US"/>
          </a:p>
        </p:txBody>
      </p:sp>
    </p:spTree>
    <p:extLst>
      <p:ext uri="{BB962C8B-B14F-4D97-AF65-F5344CB8AC3E}">
        <p14:creationId xmlns:p14="http://schemas.microsoft.com/office/powerpoint/2010/main" val="36354809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B01BD2F-F0FC-46F3-BCDE-A8BB7741DF6C}" type="datetimeFigureOut">
              <a:rPr lang="en-US" smtClean="0"/>
              <a:t>4/13/2017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0BE7D5-AEE1-4890-A362-5C7290C90DEA}" type="slidenum">
              <a:rPr lang="en-US" smtClean="0"/>
              <a:t>‹#›</a:t>
            </a:fld>
            <a:endParaRPr lang="en-US"/>
          </a:p>
        </p:txBody>
      </p:sp>
    </p:spTree>
    <p:extLst>
      <p:ext uri="{BB962C8B-B14F-4D97-AF65-F5344CB8AC3E}">
        <p14:creationId xmlns:p14="http://schemas.microsoft.com/office/powerpoint/2010/main" val="39730351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B01BD2F-F0FC-46F3-BCDE-A8BB7741DF6C}" type="datetimeFigureOut">
              <a:rPr lang="en-US" smtClean="0"/>
              <a:t>4/13/2017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40BE7D5-AEE1-4890-A362-5C7290C90DEA}" type="slidenum">
              <a:rPr lang="en-US" smtClean="0"/>
              <a:t>‹#›</a:t>
            </a:fld>
            <a:endParaRPr lang="en-US"/>
          </a:p>
        </p:txBody>
      </p:sp>
    </p:spTree>
    <p:extLst>
      <p:ext uri="{BB962C8B-B14F-4D97-AF65-F5344CB8AC3E}">
        <p14:creationId xmlns:p14="http://schemas.microsoft.com/office/powerpoint/2010/main" val="17969434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B01BD2F-F0FC-46F3-BCDE-A8BB7741DF6C}" type="datetimeFigureOut">
              <a:rPr lang="en-US" smtClean="0"/>
              <a:t>4/13/2017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40BE7D5-AEE1-4890-A362-5C7290C90DEA}" type="slidenum">
              <a:rPr lang="en-US" smtClean="0"/>
              <a:t>‹#›</a:t>
            </a:fld>
            <a:endParaRPr lang="en-US"/>
          </a:p>
        </p:txBody>
      </p:sp>
    </p:spTree>
    <p:extLst>
      <p:ext uri="{BB962C8B-B14F-4D97-AF65-F5344CB8AC3E}">
        <p14:creationId xmlns:p14="http://schemas.microsoft.com/office/powerpoint/2010/main" val="29544055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01BD2F-F0FC-46F3-BCDE-A8BB7741DF6C}" type="datetimeFigureOut">
              <a:rPr lang="en-US" smtClean="0"/>
              <a:t>4/13/2017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40BE7D5-AEE1-4890-A362-5C7290C90DEA}" type="slidenum">
              <a:rPr lang="en-US" smtClean="0"/>
              <a:t>‹#›</a:t>
            </a:fld>
            <a:endParaRPr lang="en-US"/>
          </a:p>
        </p:txBody>
      </p:sp>
    </p:spTree>
    <p:extLst>
      <p:ext uri="{BB962C8B-B14F-4D97-AF65-F5344CB8AC3E}">
        <p14:creationId xmlns:p14="http://schemas.microsoft.com/office/powerpoint/2010/main" val="13317540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01BD2F-F0FC-46F3-BCDE-A8BB7741DF6C}" type="datetimeFigureOut">
              <a:rPr lang="en-US" smtClean="0"/>
              <a:t>4/13/2017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0BE7D5-AEE1-4890-A362-5C7290C90DEA}" type="slidenum">
              <a:rPr lang="en-US" smtClean="0"/>
              <a:t>‹#›</a:t>
            </a:fld>
            <a:endParaRPr lang="en-US"/>
          </a:p>
        </p:txBody>
      </p:sp>
    </p:spTree>
    <p:extLst>
      <p:ext uri="{BB962C8B-B14F-4D97-AF65-F5344CB8AC3E}">
        <p14:creationId xmlns:p14="http://schemas.microsoft.com/office/powerpoint/2010/main" val="33325742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01BD2F-F0FC-46F3-BCDE-A8BB7741DF6C}" type="datetimeFigureOut">
              <a:rPr lang="en-US" smtClean="0"/>
              <a:t>4/13/2017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0BE7D5-AEE1-4890-A362-5C7290C90DEA}" type="slidenum">
              <a:rPr lang="en-US" smtClean="0"/>
              <a:t>‹#›</a:t>
            </a:fld>
            <a:endParaRPr lang="en-US"/>
          </a:p>
        </p:txBody>
      </p:sp>
    </p:spTree>
    <p:extLst>
      <p:ext uri="{BB962C8B-B14F-4D97-AF65-F5344CB8AC3E}">
        <p14:creationId xmlns:p14="http://schemas.microsoft.com/office/powerpoint/2010/main" val="1437655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01BD2F-F0FC-46F3-BCDE-A8BB7741DF6C}" type="datetimeFigureOut">
              <a:rPr lang="en-US" smtClean="0"/>
              <a:t>4/13/2017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0BE7D5-AEE1-4890-A362-5C7290C90DEA}" type="slidenum">
              <a:rPr lang="en-US" smtClean="0"/>
              <a:t>‹#›</a:t>
            </a:fld>
            <a:endParaRPr lang="en-US"/>
          </a:p>
        </p:txBody>
      </p:sp>
    </p:spTree>
    <p:extLst>
      <p:ext uri="{BB962C8B-B14F-4D97-AF65-F5344CB8AC3E}">
        <p14:creationId xmlns:p14="http://schemas.microsoft.com/office/powerpoint/2010/main" val="28061140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LRAUV homing test</a:t>
            </a:r>
            <a:endParaRPr lang="en-US" dirty="0"/>
          </a:p>
        </p:txBody>
      </p:sp>
      <p:sp>
        <p:nvSpPr>
          <p:cNvPr id="3" name="Subtitle 2"/>
          <p:cNvSpPr>
            <a:spLocks noGrp="1"/>
          </p:cNvSpPr>
          <p:nvPr>
            <p:ph type="subTitle" idx="1"/>
          </p:nvPr>
        </p:nvSpPr>
        <p:spPr/>
        <p:txBody>
          <a:bodyPr>
            <a:normAutofit lnSpcReduction="10000"/>
          </a:bodyPr>
          <a:lstStyle/>
          <a:p>
            <a:r>
              <a:rPr lang="en-US" dirty="0" smtClean="0"/>
              <a:t>How to confirm that the AUV has hit the target?</a:t>
            </a:r>
          </a:p>
          <a:p>
            <a:endParaRPr lang="en-US" dirty="0"/>
          </a:p>
          <a:p>
            <a:r>
              <a:rPr lang="en-US" dirty="0" smtClean="0"/>
              <a:t>Engineer: François Cazenave</a:t>
            </a:r>
          </a:p>
          <a:p>
            <a:r>
              <a:rPr lang="en-US" dirty="0" smtClean="0"/>
              <a:t>April 13, 2017</a:t>
            </a:r>
            <a:endParaRPr lang="en-US" dirty="0"/>
          </a:p>
        </p:txBody>
      </p:sp>
    </p:spTree>
    <p:extLst>
      <p:ext uri="{BB962C8B-B14F-4D97-AF65-F5344CB8AC3E}">
        <p14:creationId xmlns:p14="http://schemas.microsoft.com/office/powerpoint/2010/main" val="4780463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Solution 1: Target with </a:t>
            </a:r>
            <a:r>
              <a:rPr lang="en-US" dirty="0" err="1" smtClean="0"/>
              <a:t>ArUco</a:t>
            </a:r>
            <a:r>
              <a:rPr lang="en-US" dirty="0" smtClean="0"/>
              <a:t> markers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Downward facing </a:t>
            </a:r>
            <a:r>
              <a:rPr lang="en-US" dirty="0" smtClean="0"/>
              <a:t>camera and light </a:t>
            </a:r>
            <a:r>
              <a:rPr lang="en-US" dirty="0" smtClean="0"/>
              <a:t>on vehicle.</a:t>
            </a:r>
          </a:p>
          <a:p>
            <a:r>
              <a:rPr lang="en-US" dirty="0" smtClean="0"/>
              <a:t>Horizontal target with </a:t>
            </a:r>
            <a:r>
              <a:rPr lang="en-US" dirty="0" err="1" smtClean="0"/>
              <a:t>ArUco</a:t>
            </a:r>
            <a:r>
              <a:rPr lang="en-US" dirty="0" smtClean="0"/>
              <a:t> markers.</a:t>
            </a:r>
          </a:p>
          <a:p>
            <a:r>
              <a:rPr lang="en-US" dirty="0" smtClean="0"/>
              <a:t>Post processing of video using open CV to determine position of AUV relative to target.</a:t>
            </a:r>
          </a:p>
          <a:p>
            <a:endParaRPr lang="en-US" dirty="0"/>
          </a:p>
          <a:p>
            <a:r>
              <a:rPr lang="en-US" dirty="0" smtClean="0"/>
              <a:t>Advantages: </a:t>
            </a:r>
          </a:p>
          <a:p>
            <a:pPr lvl="1"/>
            <a:r>
              <a:rPr lang="en-US" dirty="0" smtClean="0"/>
              <a:t>gives accurate position of AUV relative to target. </a:t>
            </a:r>
          </a:p>
          <a:p>
            <a:pPr lvl="1"/>
            <a:r>
              <a:rPr lang="en-US" dirty="0" smtClean="0"/>
              <a:t>Can run a large number of tests without risk of damage.</a:t>
            </a:r>
          </a:p>
          <a:p>
            <a:r>
              <a:rPr lang="en-US" dirty="0" smtClean="0"/>
              <a:t>Drawbacks: </a:t>
            </a:r>
          </a:p>
          <a:p>
            <a:pPr lvl="1"/>
            <a:r>
              <a:rPr lang="en-US" dirty="0" smtClean="0"/>
              <a:t>requires fast shutter and high resolution to get sharp image of the target. New camera system must be </a:t>
            </a:r>
            <a:r>
              <a:rPr lang="en-US" dirty="0" smtClean="0"/>
              <a:t>developed or purchased. </a:t>
            </a:r>
            <a:r>
              <a:rPr lang="en-US" dirty="0" smtClean="0"/>
              <a:t>Powerful light required.</a:t>
            </a:r>
          </a:p>
          <a:p>
            <a:pPr lvl="1"/>
            <a:r>
              <a:rPr lang="en-US" dirty="0" smtClean="0"/>
              <a:t>Complicated software and long data post processing</a:t>
            </a:r>
          </a:p>
        </p:txBody>
      </p:sp>
    </p:spTree>
    <p:extLst>
      <p:ext uri="{BB962C8B-B14F-4D97-AF65-F5344CB8AC3E}">
        <p14:creationId xmlns:p14="http://schemas.microsoft.com/office/powerpoint/2010/main" val="18245123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Solution 2: Simple video target</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Downward facing </a:t>
            </a:r>
            <a:r>
              <a:rPr lang="en-US" dirty="0" smtClean="0"/>
              <a:t>camera and light </a:t>
            </a:r>
            <a:r>
              <a:rPr lang="en-US" dirty="0" smtClean="0"/>
              <a:t>on vehicle.</a:t>
            </a:r>
          </a:p>
          <a:p>
            <a:r>
              <a:rPr lang="en-US" dirty="0" smtClean="0"/>
              <a:t>Horizontal target with checkered or other simple pattern.</a:t>
            </a:r>
          </a:p>
          <a:p>
            <a:r>
              <a:rPr lang="en-US" dirty="0" smtClean="0"/>
              <a:t>Visual analysis of video to determine approximate position of AUV relative to target. </a:t>
            </a:r>
          </a:p>
          <a:p>
            <a:endParaRPr lang="en-US" dirty="0"/>
          </a:p>
          <a:p>
            <a:r>
              <a:rPr lang="en-US" dirty="0" smtClean="0"/>
              <a:t>Advantages: </a:t>
            </a:r>
          </a:p>
          <a:p>
            <a:pPr lvl="1"/>
            <a:r>
              <a:rPr lang="en-US" dirty="0" smtClean="0"/>
              <a:t>Easy to implement, no software development.</a:t>
            </a:r>
          </a:p>
          <a:p>
            <a:pPr lvl="1"/>
            <a:r>
              <a:rPr lang="en-US" dirty="0" smtClean="0"/>
              <a:t>Simple imaging system (QX1 camera or </a:t>
            </a:r>
            <a:r>
              <a:rPr lang="en-US" dirty="0" err="1" smtClean="0"/>
              <a:t>gopro</a:t>
            </a:r>
            <a:r>
              <a:rPr lang="en-US" dirty="0" smtClean="0"/>
              <a:t> would probably work)</a:t>
            </a:r>
          </a:p>
          <a:p>
            <a:pPr lvl="1"/>
            <a:r>
              <a:rPr lang="en-US" dirty="0" smtClean="0"/>
              <a:t>Can run a large number of tests without risk of damage.</a:t>
            </a:r>
          </a:p>
          <a:p>
            <a:r>
              <a:rPr lang="en-US" dirty="0" smtClean="0"/>
              <a:t>Drawbacks: </a:t>
            </a:r>
          </a:p>
          <a:p>
            <a:pPr lvl="1"/>
            <a:r>
              <a:rPr lang="en-US" dirty="0" smtClean="0"/>
              <a:t>Long processing time of video by human eye</a:t>
            </a:r>
          </a:p>
          <a:p>
            <a:pPr lvl="1"/>
            <a:r>
              <a:rPr lang="en-US" dirty="0" smtClean="0"/>
              <a:t>Approximate position of AUV.</a:t>
            </a:r>
          </a:p>
        </p:txBody>
      </p:sp>
    </p:spTree>
    <p:extLst>
      <p:ext uri="{BB962C8B-B14F-4D97-AF65-F5344CB8AC3E}">
        <p14:creationId xmlns:p14="http://schemas.microsoft.com/office/powerpoint/2010/main" val="15584158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Solution 3: Vertical pole, mechanical and video detection</a:t>
            </a:r>
            <a:endParaRPr lang="en-US" dirty="0"/>
          </a:p>
        </p:txBody>
      </p:sp>
      <p:sp>
        <p:nvSpPr>
          <p:cNvPr id="3" name="Content Placeholder 2"/>
          <p:cNvSpPr>
            <a:spLocks noGrp="1"/>
          </p:cNvSpPr>
          <p:nvPr>
            <p:ph idx="1"/>
          </p:nvPr>
        </p:nvSpPr>
        <p:spPr/>
        <p:txBody>
          <a:bodyPr>
            <a:normAutofit lnSpcReduction="10000"/>
          </a:bodyPr>
          <a:lstStyle/>
          <a:p>
            <a:r>
              <a:rPr lang="en-US" dirty="0" smtClean="0"/>
              <a:t>6 to 8 </a:t>
            </a:r>
            <a:r>
              <a:rPr lang="en-US" dirty="0" err="1" smtClean="0"/>
              <a:t>ft</a:t>
            </a:r>
            <a:r>
              <a:rPr lang="en-US" dirty="0"/>
              <a:t> </a:t>
            </a:r>
            <a:r>
              <a:rPr lang="en-US" dirty="0" smtClean="0"/>
              <a:t>long, ¼” diameter fiberglass pole mounted on top of elevator. Pole can be mounted on antenna spring or some other compliant attachment.</a:t>
            </a:r>
          </a:p>
          <a:p>
            <a:r>
              <a:rPr lang="en-US" dirty="0" smtClean="0"/>
              <a:t>V or other shape bars (see examples) mounted to nose of AUV.</a:t>
            </a:r>
          </a:p>
          <a:p>
            <a:r>
              <a:rPr lang="en-US" dirty="0" smtClean="0"/>
              <a:t>Pole triggers a switch on the bars to confirm hit.</a:t>
            </a:r>
          </a:p>
          <a:p>
            <a:r>
              <a:rPr lang="en-US" dirty="0" smtClean="0"/>
              <a:t>Test can start with wide bars (i.e. 4ft) and end with narrow bars (</a:t>
            </a:r>
            <a:r>
              <a:rPr lang="en-US" dirty="0" err="1" smtClean="0"/>
              <a:t>i.e</a:t>
            </a:r>
            <a:r>
              <a:rPr lang="en-US" dirty="0" smtClean="0"/>
              <a:t> 2ft)</a:t>
            </a:r>
          </a:p>
          <a:p>
            <a:r>
              <a:rPr lang="en-US" dirty="0" smtClean="0"/>
              <a:t>In addition, a forward facing camera system could be mounted to the exterior of the AUV (camera on top of the nose, light on bottom) to show accurate location of hit on graduated bars and pole.</a:t>
            </a:r>
            <a:endParaRPr lang="en-US" dirty="0"/>
          </a:p>
        </p:txBody>
      </p:sp>
    </p:spTree>
    <p:extLst>
      <p:ext uri="{BB962C8B-B14F-4D97-AF65-F5344CB8AC3E}">
        <p14:creationId xmlns:p14="http://schemas.microsoft.com/office/powerpoint/2010/main" val="24493600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Solution 3: continued. Examples of mechanical triggers.</a:t>
            </a:r>
            <a:endParaRPr lang="en-US" dirty="0"/>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8917" t="5476" r="340" b="39762"/>
          <a:stretch/>
        </p:blipFill>
        <p:spPr>
          <a:xfrm>
            <a:off x="334735" y="2163534"/>
            <a:ext cx="5477809" cy="4278087"/>
          </a:xfrm>
          <a:prstGeom prst="rect">
            <a:avLst/>
          </a:prstGeom>
        </p:spPr>
      </p:pic>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7068" r="6195" b="43214"/>
          <a:stretch/>
        </p:blipFill>
        <p:spPr>
          <a:xfrm>
            <a:off x="6245678" y="2163533"/>
            <a:ext cx="5386668" cy="4563837"/>
          </a:xfrm>
          <a:prstGeom prst="rect">
            <a:avLst/>
          </a:prstGeom>
        </p:spPr>
      </p:pic>
    </p:spTree>
    <p:extLst>
      <p:ext uri="{BB962C8B-B14F-4D97-AF65-F5344CB8AC3E}">
        <p14:creationId xmlns:p14="http://schemas.microsoft.com/office/powerpoint/2010/main" val="31515374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Solution 3: continued</a:t>
            </a:r>
            <a:endParaRPr lang="en-US" dirty="0"/>
          </a:p>
        </p:txBody>
      </p:sp>
      <p:sp>
        <p:nvSpPr>
          <p:cNvPr id="3" name="Content Placeholder 2"/>
          <p:cNvSpPr>
            <a:spLocks noGrp="1"/>
          </p:cNvSpPr>
          <p:nvPr>
            <p:ph idx="1"/>
          </p:nvPr>
        </p:nvSpPr>
        <p:spPr>
          <a:xfrm>
            <a:off x="838200" y="1825624"/>
            <a:ext cx="10515600" cy="4640489"/>
          </a:xfrm>
        </p:spPr>
        <p:txBody>
          <a:bodyPr>
            <a:normAutofit/>
          </a:bodyPr>
          <a:lstStyle/>
          <a:p>
            <a:r>
              <a:rPr lang="en-US" dirty="0" smtClean="0"/>
              <a:t>Advantages:</a:t>
            </a:r>
          </a:p>
          <a:p>
            <a:pPr lvl="1"/>
            <a:r>
              <a:rPr lang="en-US" dirty="0" smtClean="0"/>
              <a:t>Binary result: no post-processing of data or questioning of success</a:t>
            </a:r>
          </a:p>
          <a:p>
            <a:pPr lvl="1"/>
            <a:r>
              <a:rPr lang="en-US" dirty="0" smtClean="0"/>
              <a:t>Relativity easy to implement</a:t>
            </a:r>
          </a:p>
          <a:p>
            <a:pPr lvl="1"/>
            <a:r>
              <a:rPr lang="en-US" dirty="0" smtClean="0"/>
              <a:t>Results can be immediately transmitted to the boat once AUV surfaces, no need to open housings etc.</a:t>
            </a:r>
          </a:p>
          <a:p>
            <a:pPr lvl="1"/>
            <a:r>
              <a:rPr lang="en-US" dirty="0" smtClean="0"/>
              <a:t>Exact time of trigger known by AUV</a:t>
            </a:r>
          </a:p>
          <a:p>
            <a:pPr lvl="1"/>
            <a:endParaRPr lang="en-US" dirty="0" smtClean="0"/>
          </a:p>
          <a:p>
            <a:r>
              <a:rPr lang="en-US" dirty="0" smtClean="0"/>
              <a:t>Drawbacks</a:t>
            </a:r>
          </a:p>
          <a:p>
            <a:pPr lvl="1"/>
            <a:r>
              <a:rPr lang="en-US" dirty="0" smtClean="0"/>
              <a:t>Binary result: no detail on accuracy of hit, unless video is also used.</a:t>
            </a:r>
          </a:p>
          <a:p>
            <a:pPr lvl="1"/>
            <a:r>
              <a:rPr lang="en-US" dirty="0" smtClean="0"/>
              <a:t>Deployment of elevator and AUV are more complicated</a:t>
            </a:r>
          </a:p>
          <a:p>
            <a:pPr lvl="1"/>
            <a:r>
              <a:rPr lang="en-US" dirty="0" smtClean="0"/>
              <a:t>Possible unreliability and wear of trigger mechanism</a:t>
            </a:r>
          </a:p>
          <a:p>
            <a:pPr marL="0" indent="0">
              <a:buNone/>
            </a:pPr>
            <a:endParaRPr lang="en-US" dirty="0"/>
          </a:p>
        </p:txBody>
      </p:sp>
    </p:spTree>
    <p:extLst>
      <p:ext uri="{BB962C8B-B14F-4D97-AF65-F5344CB8AC3E}">
        <p14:creationId xmlns:p14="http://schemas.microsoft.com/office/powerpoint/2010/main" val="10887569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99</TotalTime>
  <Words>419</Words>
  <Application>Microsoft Office PowerPoint</Application>
  <PresentationFormat>Widescreen</PresentationFormat>
  <Paragraphs>46</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Calibri Light</vt:lpstr>
      <vt:lpstr>Office Theme</vt:lpstr>
      <vt:lpstr>LRAUV homing test</vt:lpstr>
      <vt:lpstr>Solution 1: Target with ArUco markers</vt:lpstr>
      <vt:lpstr>Solution 2: Simple video target</vt:lpstr>
      <vt:lpstr>Solution 3: Vertical pole, mechanical and video detection</vt:lpstr>
      <vt:lpstr>Solution 3: continued. Examples of mechanical triggers.</vt:lpstr>
      <vt:lpstr>Solution 3: continued</vt:lpstr>
    </vt:vector>
  </TitlesOfParts>
  <Company>MBARI</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LRAUV homing test</dc:title>
  <dc:creator>Francois Cazenave</dc:creator>
  <cp:lastModifiedBy>Francois Cazenave</cp:lastModifiedBy>
  <cp:revision>10</cp:revision>
  <dcterms:created xsi:type="dcterms:W3CDTF">2017-04-13T17:02:28Z</dcterms:created>
  <dcterms:modified xsi:type="dcterms:W3CDTF">2017-04-13T18:45:06Z</dcterms:modified>
</cp:coreProperties>
</file>