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60" r:id="rId2"/>
    <p:sldId id="262" r:id="rId3"/>
    <p:sldId id="256" r:id="rId4"/>
    <p:sldId id="257" r:id="rId5"/>
    <p:sldId id="261" r:id="rId6"/>
    <p:sldId id="263" r:id="rId7"/>
    <p:sldId id="258" r:id="rId8"/>
    <p:sldId id="259" r:id="rId9"/>
    <p:sldId id="267" r:id="rId10"/>
    <p:sldId id="266" r:id="rId11"/>
    <p:sldId id="264" r:id="rId12"/>
    <p:sldId id="265" r:id="rId13"/>
    <p:sldId id="272" r:id="rId14"/>
    <p:sldId id="273" r:id="rId15"/>
    <p:sldId id="269" r:id="rId16"/>
    <p:sldId id="270" r:id="rId17"/>
    <p:sldId id="276" r:id="rId18"/>
    <p:sldId id="277" r:id="rId19"/>
    <p:sldId id="278" r:id="rId20"/>
    <p:sldId id="279" r:id="rId21"/>
    <p:sldId id="274" r:id="rId22"/>
    <p:sldId id="275" r:id="rId23"/>
    <p:sldId id="280" r:id="rId24"/>
    <p:sldId id="281" r:id="rId25"/>
  </p:sldIdLst>
  <p:sldSz cx="19659600" cy="11887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8" autoAdjust="0"/>
    <p:restoredTop sz="94661" autoAdjust="0"/>
  </p:normalViewPr>
  <p:slideViewPr>
    <p:cSldViewPr snapToGrid="0">
      <p:cViewPr varScale="1">
        <p:scale>
          <a:sx n="37" d="100"/>
          <a:sy n="37" d="100"/>
        </p:scale>
        <p:origin x="355" y="4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0D0EF-CB73-4E4A-A35B-8CB51530F157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6300" y="1143000"/>
            <a:ext cx="5105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B7F9D-5666-461C-B9A6-FA27027375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4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1pPr>
    <a:lvl2pPr marL="560676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2pPr>
    <a:lvl3pPr marL="1121352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3pPr>
    <a:lvl4pPr marL="1682028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4pPr>
    <a:lvl5pPr marL="2242705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5pPr>
    <a:lvl6pPr marL="2803380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6pPr>
    <a:lvl7pPr marL="3364056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7pPr>
    <a:lvl8pPr marL="3924733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8pPr>
    <a:lvl9pPr marL="4485408" algn="l" defTabSz="1121352" rtl="0" eaLnBrk="1" latinLnBrk="0" hangingPunct="1">
      <a:defRPr sz="147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B7F9D-5666-461C-B9A6-FA27027375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6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7450" y="1945429"/>
            <a:ext cx="14744700" cy="4138507"/>
          </a:xfrm>
        </p:spPr>
        <p:txBody>
          <a:bodyPr anchor="b"/>
          <a:lstStyle>
            <a:lvl1pPr algn="ctr">
              <a:defRPr sz="967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57450" y="6243533"/>
            <a:ext cx="14744700" cy="2869987"/>
          </a:xfrm>
        </p:spPr>
        <p:txBody>
          <a:bodyPr/>
          <a:lstStyle>
            <a:lvl1pPr marL="0" indent="0" algn="ctr">
              <a:buNone/>
              <a:defRPr sz="3870"/>
            </a:lvl1pPr>
            <a:lvl2pPr marL="737235" indent="0" algn="ctr">
              <a:buNone/>
              <a:defRPr sz="3225"/>
            </a:lvl2pPr>
            <a:lvl3pPr marL="1474470" indent="0" algn="ctr">
              <a:buNone/>
              <a:defRPr sz="2903"/>
            </a:lvl3pPr>
            <a:lvl4pPr marL="2211705" indent="0" algn="ctr">
              <a:buNone/>
              <a:defRPr sz="2580"/>
            </a:lvl4pPr>
            <a:lvl5pPr marL="2948940" indent="0" algn="ctr">
              <a:buNone/>
              <a:defRPr sz="2580"/>
            </a:lvl5pPr>
            <a:lvl6pPr marL="3686175" indent="0" algn="ctr">
              <a:buNone/>
              <a:defRPr sz="2580"/>
            </a:lvl6pPr>
            <a:lvl7pPr marL="4423410" indent="0" algn="ctr">
              <a:buNone/>
              <a:defRPr sz="2580"/>
            </a:lvl7pPr>
            <a:lvl8pPr marL="5160645" indent="0" algn="ctr">
              <a:buNone/>
              <a:defRPr sz="2580"/>
            </a:lvl8pPr>
            <a:lvl9pPr marL="5897880" indent="0" algn="ctr">
              <a:buNone/>
              <a:defRPr sz="25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70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2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068901" y="632883"/>
            <a:ext cx="4239101" cy="100738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1597" y="632883"/>
            <a:ext cx="12471559" cy="1007385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0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9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358" y="2963547"/>
            <a:ext cx="16956405" cy="4944744"/>
          </a:xfrm>
        </p:spPr>
        <p:txBody>
          <a:bodyPr anchor="b"/>
          <a:lstStyle>
            <a:lvl1pPr>
              <a:defRPr sz="967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358" y="7955070"/>
            <a:ext cx="16956405" cy="2600324"/>
          </a:xfrm>
        </p:spPr>
        <p:txBody>
          <a:bodyPr/>
          <a:lstStyle>
            <a:lvl1pPr marL="0" indent="0">
              <a:buNone/>
              <a:defRPr sz="3870">
                <a:solidFill>
                  <a:schemeClr val="tx1">
                    <a:tint val="75000"/>
                  </a:schemeClr>
                </a:solidFill>
              </a:defRPr>
            </a:lvl1pPr>
            <a:lvl2pPr marL="737235" indent="0">
              <a:buNone/>
              <a:defRPr sz="3225">
                <a:solidFill>
                  <a:schemeClr val="tx1">
                    <a:tint val="75000"/>
                  </a:schemeClr>
                </a:solidFill>
              </a:defRPr>
            </a:lvl2pPr>
            <a:lvl3pPr marL="1474470" indent="0">
              <a:buNone/>
              <a:defRPr sz="2903">
                <a:solidFill>
                  <a:schemeClr val="tx1">
                    <a:tint val="75000"/>
                  </a:schemeClr>
                </a:solidFill>
              </a:defRPr>
            </a:lvl3pPr>
            <a:lvl4pPr marL="2211705" indent="0">
              <a:buNone/>
              <a:defRPr sz="2580">
                <a:solidFill>
                  <a:schemeClr val="tx1">
                    <a:tint val="75000"/>
                  </a:schemeClr>
                </a:solidFill>
              </a:defRPr>
            </a:lvl4pPr>
            <a:lvl5pPr marL="2948940" indent="0">
              <a:buNone/>
              <a:defRPr sz="2580">
                <a:solidFill>
                  <a:schemeClr val="tx1">
                    <a:tint val="75000"/>
                  </a:schemeClr>
                </a:solidFill>
              </a:defRPr>
            </a:lvl5pPr>
            <a:lvl6pPr marL="3686175" indent="0">
              <a:buNone/>
              <a:defRPr sz="2580">
                <a:solidFill>
                  <a:schemeClr val="tx1">
                    <a:tint val="75000"/>
                  </a:schemeClr>
                </a:solidFill>
              </a:defRPr>
            </a:lvl6pPr>
            <a:lvl7pPr marL="4423410" indent="0">
              <a:buNone/>
              <a:defRPr sz="2580">
                <a:solidFill>
                  <a:schemeClr val="tx1">
                    <a:tint val="75000"/>
                  </a:schemeClr>
                </a:solidFill>
              </a:defRPr>
            </a:lvl7pPr>
            <a:lvl8pPr marL="5160645" indent="0">
              <a:buNone/>
              <a:defRPr sz="2580">
                <a:solidFill>
                  <a:schemeClr val="tx1">
                    <a:tint val="75000"/>
                  </a:schemeClr>
                </a:solidFill>
              </a:defRPr>
            </a:lvl8pPr>
            <a:lvl9pPr marL="5897880" indent="0">
              <a:buNone/>
              <a:defRPr sz="25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80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1598" y="3164417"/>
            <a:ext cx="8355330" cy="75423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2673" y="3164417"/>
            <a:ext cx="8355330" cy="75423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1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158" y="632884"/>
            <a:ext cx="16956405" cy="229764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159" y="2914016"/>
            <a:ext cx="8316932" cy="1428114"/>
          </a:xfrm>
        </p:spPr>
        <p:txBody>
          <a:bodyPr anchor="b"/>
          <a:lstStyle>
            <a:lvl1pPr marL="0" indent="0">
              <a:buNone/>
              <a:defRPr sz="3870" b="1"/>
            </a:lvl1pPr>
            <a:lvl2pPr marL="737235" indent="0">
              <a:buNone/>
              <a:defRPr sz="3225" b="1"/>
            </a:lvl2pPr>
            <a:lvl3pPr marL="1474470" indent="0">
              <a:buNone/>
              <a:defRPr sz="2903" b="1"/>
            </a:lvl3pPr>
            <a:lvl4pPr marL="2211705" indent="0">
              <a:buNone/>
              <a:defRPr sz="2580" b="1"/>
            </a:lvl4pPr>
            <a:lvl5pPr marL="2948940" indent="0">
              <a:buNone/>
              <a:defRPr sz="2580" b="1"/>
            </a:lvl5pPr>
            <a:lvl6pPr marL="3686175" indent="0">
              <a:buNone/>
              <a:defRPr sz="2580" b="1"/>
            </a:lvl6pPr>
            <a:lvl7pPr marL="4423410" indent="0">
              <a:buNone/>
              <a:defRPr sz="2580" b="1"/>
            </a:lvl7pPr>
            <a:lvl8pPr marL="5160645" indent="0">
              <a:buNone/>
              <a:defRPr sz="2580" b="1"/>
            </a:lvl8pPr>
            <a:lvl9pPr marL="5897880" indent="0">
              <a:buNone/>
              <a:defRPr sz="25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4159" y="4342130"/>
            <a:ext cx="8316932" cy="63866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952672" y="2914016"/>
            <a:ext cx="8357891" cy="1428114"/>
          </a:xfrm>
        </p:spPr>
        <p:txBody>
          <a:bodyPr anchor="b"/>
          <a:lstStyle>
            <a:lvl1pPr marL="0" indent="0">
              <a:buNone/>
              <a:defRPr sz="3870" b="1"/>
            </a:lvl1pPr>
            <a:lvl2pPr marL="737235" indent="0">
              <a:buNone/>
              <a:defRPr sz="3225" b="1"/>
            </a:lvl2pPr>
            <a:lvl3pPr marL="1474470" indent="0">
              <a:buNone/>
              <a:defRPr sz="2903" b="1"/>
            </a:lvl3pPr>
            <a:lvl4pPr marL="2211705" indent="0">
              <a:buNone/>
              <a:defRPr sz="2580" b="1"/>
            </a:lvl4pPr>
            <a:lvl5pPr marL="2948940" indent="0">
              <a:buNone/>
              <a:defRPr sz="2580" b="1"/>
            </a:lvl5pPr>
            <a:lvl6pPr marL="3686175" indent="0">
              <a:buNone/>
              <a:defRPr sz="2580" b="1"/>
            </a:lvl6pPr>
            <a:lvl7pPr marL="4423410" indent="0">
              <a:buNone/>
              <a:defRPr sz="2580" b="1"/>
            </a:lvl7pPr>
            <a:lvl8pPr marL="5160645" indent="0">
              <a:buNone/>
              <a:defRPr sz="2580" b="1"/>
            </a:lvl8pPr>
            <a:lvl9pPr marL="5897880" indent="0">
              <a:buNone/>
              <a:defRPr sz="25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952672" y="4342130"/>
            <a:ext cx="8357891" cy="63866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82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0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69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159" y="792480"/>
            <a:ext cx="6340732" cy="2773680"/>
          </a:xfrm>
        </p:spPr>
        <p:txBody>
          <a:bodyPr anchor="b"/>
          <a:lstStyle>
            <a:lvl1pPr>
              <a:defRPr sz="51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7890" y="1711537"/>
            <a:ext cx="9952673" cy="8447617"/>
          </a:xfrm>
        </p:spPr>
        <p:txBody>
          <a:bodyPr/>
          <a:lstStyle>
            <a:lvl1pPr>
              <a:defRPr sz="5160"/>
            </a:lvl1pPr>
            <a:lvl2pPr>
              <a:defRPr sz="4515"/>
            </a:lvl2pPr>
            <a:lvl3pPr>
              <a:defRPr sz="3870"/>
            </a:lvl3pPr>
            <a:lvl4pPr>
              <a:defRPr sz="3225"/>
            </a:lvl4pPr>
            <a:lvl5pPr>
              <a:defRPr sz="3225"/>
            </a:lvl5pPr>
            <a:lvl6pPr>
              <a:defRPr sz="3225"/>
            </a:lvl6pPr>
            <a:lvl7pPr>
              <a:defRPr sz="3225"/>
            </a:lvl7pPr>
            <a:lvl8pPr>
              <a:defRPr sz="3225"/>
            </a:lvl8pPr>
            <a:lvl9pPr>
              <a:defRPr sz="322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4159" y="3566160"/>
            <a:ext cx="6340732" cy="6606753"/>
          </a:xfrm>
        </p:spPr>
        <p:txBody>
          <a:bodyPr/>
          <a:lstStyle>
            <a:lvl1pPr marL="0" indent="0">
              <a:buNone/>
              <a:defRPr sz="2580"/>
            </a:lvl1pPr>
            <a:lvl2pPr marL="737235" indent="0">
              <a:buNone/>
              <a:defRPr sz="2258"/>
            </a:lvl2pPr>
            <a:lvl3pPr marL="1474470" indent="0">
              <a:buNone/>
              <a:defRPr sz="1935"/>
            </a:lvl3pPr>
            <a:lvl4pPr marL="2211705" indent="0">
              <a:buNone/>
              <a:defRPr sz="1613"/>
            </a:lvl4pPr>
            <a:lvl5pPr marL="2948940" indent="0">
              <a:buNone/>
              <a:defRPr sz="1613"/>
            </a:lvl5pPr>
            <a:lvl6pPr marL="3686175" indent="0">
              <a:buNone/>
              <a:defRPr sz="1613"/>
            </a:lvl6pPr>
            <a:lvl7pPr marL="4423410" indent="0">
              <a:buNone/>
              <a:defRPr sz="1613"/>
            </a:lvl7pPr>
            <a:lvl8pPr marL="5160645" indent="0">
              <a:buNone/>
              <a:defRPr sz="1613"/>
            </a:lvl8pPr>
            <a:lvl9pPr marL="5897880" indent="0">
              <a:buNone/>
              <a:defRPr sz="161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0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159" y="792480"/>
            <a:ext cx="6340732" cy="2773680"/>
          </a:xfrm>
        </p:spPr>
        <p:txBody>
          <a:bodyPr anchor="b"/>
          <a:lstStyle>
            <a:lvl1pPr>
              <a:defRPr sz="51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57890" y="1711537"/>
            <a:ext cx="9952673" cy="8447617"/>
          </a:xfrm>
        </p:spPr>
        <p:txBody>
          <a:bodyPr anchor="t"/>
          <a:lstStyle>
            <a:lvl1pPr marL="0" indent="0">
              <a:buNone/>
              <a:defRPr sz="5160"/>
            </a:lvl1pPr>
            <a:lvl2pPr marL="737235" indent="0">
              <a:buNone/>
              <a:defRPr sz="4515"/>
            </a:lvl2pPr>
            <a:lvl3pPr marL="1474470" indent="0">
              <a:buNone/>
              <a:defRPr sz="3870"/>
            </a:lvl3pPr>
            <a:lvl4pPr marL="2211705" indent="0">
              <a:buNone/>
              <a:defRPr sz="3225"/>
            </a:lvl4pPr>
            <a:lvl5pPr marL="2948940" indent="0">
              <a:buNone/>
              <a:defRPr sz="3225"/>
            </a:lvl5pPr>
            <a:lvl6pPr marL="3686175" indent="0">
              <a:buNone/>
              <a:defRPr sz="3225"/>
            </a:lvl6pPr>
            <a:lvl7pPr marL="4423410" indent="0">
              <a:buNone/>
              <a:defRPr sz="3225"/>
            </a:lvl7pPr>
            <a:lvl8pPr marL="5160645" indent="0">
              <a:buNone/>
              <a:defRPr sz="3225"/>
            </a:lvl8pPr>
            <a:lvl9pPr marL="5897880" indent="0">
              <a:buNone/>
              <a:defRPr sz="322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4159" y="3566160"/>
            <a:ext cx="6340732" cy="6606753"/>
          </a:xfrm>
        </p:spPr>
        <p:txBody>
          <a:bodyPr/>
          <a:lstStyle>
            <a:lvl1pPr marL="0" indent="0">
              <a:buNone/>
              <a:defRPr sz="2580"/>
            </a:lvl1pPr>
            <a:lvl2pPr marL="737235" indent="0">
              <a:buNone/>
              <a:defRPr sz="2258"/>
            </a:lvl2pPr>
            <a:lvl3pPr marL="1474470" indent="0">
              <a:buNone/>
              <a:defRPr sz="1935"/>
            </a:lvl3pPr>
            <a:lvl4pPr marL="2211705" indent="0">
              <a:buNone/>
              <a:defRPr sz="1613"/>
            </a:lvl4pPr>
            <a:lvl5pPr marL="2948940" indent="0">
              <a:buNone/>
              <a:defRPr sz="1613"/>
            </a:lvl5pPr>
            <a:lvl6pPr marL="3686175" indent="0">
              <a:buNone/>
              <a:defRPr sz="1613"/>
            </a:lvl6pPr>
            <a:lvl7pPr marL="4423410" indent="0">
              <a:buNone/>
              <a:defRPr sz="1613"/>
            </a:lvl7pPr>
            <a:lvl8pPr marL="5160645" indent="0">
              <a:buNone/>
              <a:defRPr sz="1613"/>
            </a:lvl8pPr>
            <a:lvl9pPr marL="5897880" indent="0">
              <a:buNone/>
              <a:defRPr sz="1613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5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51598" y="632884"/>
            <a:ext cx="16956405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1598" y="3164417"/>
            <a:ext cx="16956405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51598" y="11017674"/>
            <a:ext cx="442341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9D87C-B613-4E24-A265-B2123D6F1C09}" type="datetimeFigureOut">
              <a:rPr lang="en-US" smtClean="0"/>
              <a:t>7/25/2018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12243" y="11017674"/>
            <a:ext cx="6635115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884593" y="11017674"/>
            <a:ext cx="442341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9140-600C-4CEF-8722-2A75D2B0F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13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474470" rtl="0" eaLnBrk="1" latinLnBrk="0" hangingPunct="1">
        <a:lnSpc>
          <a:spcPct val="90000"/>
        </a:lnSpc>
        <a:spcBef>
          <a:spcPct val="0"/>
        </a:spcBef>
        <a:buNone/>
        <a:defRPr sz="70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8618" indent="-368618" algn="l" defTabSz="1474470" rtl="0" eaLnBrk="1" latinLnBrk="0" hangingPunct="1">
        <a:lnSpc>
          <a:spcPct val="90000"/>
        </a:lnSpc>
        <a:spcBef>
          <a:spcPts val="1613"/>
        </a:spcBef>
        <a:buFont typeface="Arial" panose="020B0604020202020204" pitchFamily="34" charset="0"/>
        <a:buChar char="•"/>
        <a:defRPr sz="4515" kern="1200">
          <a:solidFill>
            <a:schemeClr val="tx1"/>
          </a:solidFill>
          <a:latin typeface="+mn-lt"/>
          <a:ea typeface="+mn-ea"/>
          <a:cs typeface="+mn-cs"/>
        </a:defRPr>
      </a:lvl1pPr>
      <a:lvl2pPr marL="1105853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3870" kern="1200">
          <a:solidFill>
            <a:schemeClr val="tx1"/>
          </a:solidFill>
          <a:latin typeface="+mn-lt"/>
          <a:ea typeface="+mn-ea"/>
          <a:cs typeface="+mn-cs"/>
        </a:defRPr>
      </a:lvl2pPr>
      <a:lvl3pPr marL="1843088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3pPr>
      <a:lvl4pPr marL="2580323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4pPr>
      <a:lvl5pPr marL="3317558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5pPr>
      <a:lvl6pPr marL="4054793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6pPr>
      <a:lvl7pPr marL="4792028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7pPr>
      <a:lvl8pPr marL="5529263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8pPr>
      <a:lvl9pPr marL="6266498" indent="-368618" algn="l" defTabSz="1474470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9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1pPr>
      <a:lvl2pPr marL="737235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2pPr>
      <a:lvl3pPr marL="1474470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3pPr>
      <a:lvl4pPr marL="2211705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4pPr>
      <a:lvl5pPr marL="2948940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5pPr>
      <a:lvl6pPr marL="3686175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6pPr>
      <a:lvl7pPr marL="4423410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7pPr>
      <a:lvl8pPr marL="5160645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8pPr>
      <a:lvl9pPr marL="5897880" algn="l" defTabSz="1474470" rtl="0" eaLnBrk="1" latinLnBrk="0" hangingPunct="1">
        <a:defRPr sz="29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6" y="914400"/>
            <a:ext cx="17885674" cy="1097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8327" y="0"/>
            <a:ext cx="8262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A   Harbor to AUV </a:t>
            </a:r>
            <a:r>
              <a:rPr lang="en-US" sz="2800" b="1" dirty="0" smtClean="0"/>
              <a:t>Deploy</a:t>
            </a:r>
          </a:p>
        </p:txBody>
      </p:sp>
    </p:spTree>
    <p:extLst>
      <p:ext uri="{BB962C8B-B14F-4D97-AF65-F5344CB8AC3E}">
        <p14:creationId xmlns:p14="http://schemas.microsoft.com/office/powerpoint/2010/main" val="41720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13429" y="0"/>
            <a:ext cx="1243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2013-06-14   Cross Canyon and AUV Recovery   Cleaned Raw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1568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02645" y="400109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56608" y="40010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291010" y="405583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531601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3491715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434993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8980691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9297852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</a:t>
            </a:r>
            <a:endParaRPr lang="en-US" sz="3200" b="1" dirty="0"/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13429" y="0"/>
            <a:ext cx="1243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2013-06-14   Cross Canyon and AUV Recovery   Cleaned Raw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1568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02645" y="400109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56608" y="40010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291010" y="405583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1531601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491715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34993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8980691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9297852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6551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66181" y="0"/>
            <a:ext cx="12727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2013-06-14   Cross Canyon and AUV Recovery   Smoothed Raw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1568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02645" y="400109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56608" y="40010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291010" y="405583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1531601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491715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34993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8980691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9297852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1241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58327" y="0"/>
            <a:ext cx="8262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</a:t>
            </a:r>
            <a:r>
              <a:rPr lang="en-US" sz="2800" b="1" dirty="0"/>
              <a:t>A   Harbor to AUV </a:t>
            </a:r>
            <a:r>
              <a:rPr lang="en-US" sz="2800" b="1" dirty="0" smtClean="0"/>
              <a:t>Deploy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90" y="914400"/>
            <a:ext cx="17854424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0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6403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98569" y="329625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544249" y="329625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565890" y="412522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73880" y="-104518"/>
            <a:ext cx="1208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</a:t>
            </a:r>
            <a:r>
              <a:rPr lang="en-US" sz="2800" b="1" dirty="0"/>
              <a:t>A   Harbor to AUV </a:t>
            </a:r>
            <a:r>
              <a:rPr lang="en-US" sz="2800" b="1" dirty="0" smtClean="0"/>
              <a:t>Deploy   Cleaned Raw Data</a:t>
            </a: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14400"/>
            <a:ext cx="19648816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4449" y="-74598"/>
            <a:ext cx="11190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</a:t>
            </a:r>
            <a:r>
              <a:rPr lang="en-US" sz="2800" b="1" dirty="0"/>
              <a:t>A   Harbor to AUV </a:t>
            </a:r>
            <a:r>
              <a:rPr lang="en-US" sz="2800" b="1" dirty="0" smtClean="0"/>
              <a:t>Deploy   Cleaned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3880" y="-104518"/>
            <a:ext cx="1208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</a:t>
            </a:r>
            <a:r>
              <a:rPr lang="en-US" sz="2800" b="1" dirty="0"/>
              <a:t>A   Harbor to AUV </a:t>
            </a:r>
            <a:r>
              <a:rPr lang="en-US" sz="2800" b="1" dirty="0" smtClean="0"/>
              <a:t>Deploy   Cleaned Smoothed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5" y="9144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5" y="27432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5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5" y="64008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5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5" y="10058400"/>
            <a:ext cx="19659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2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1561" y="0"/>
            <a:ext cx="6963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B   M1 to Harbor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87" y="914400"/>
            <a:ext cx="17854424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93601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12523" y="412714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995676" y="38140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813868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20725" y="0"/>
            <a:ext cx="1021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B   M1 to Harbor   Cleaned Raw Data</a:t>
            </a: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48816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2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6191" y="-81352"/>
            <a:ext cx="9947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B   M1 to Harbor   Cleaned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432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93601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812523" y="412714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995676" y="38140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813868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566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73880" y="-104518"/>
            <a:ext cx="1208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A   Harbor to AUV </a:t>
            </a:r>
            <a:r>
              <a:rPr lang="en-US" sz="2800" b="1" dirty="0" smtClean="0"/>
              <a:t>Deploy   Cleaned Raw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26950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10402" y="39953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242249" y="399535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044437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2755"/>
            <a:ext cx="1965960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4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0725" y="-81352"/>
            <a:ext cx="1021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2013-06-19 B   M1 to Harbor   Smoothed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93601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812523" y="412714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995676" y="38140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813868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01567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15" y="914400"/>
            <a:ext cx="17854424" cy="10972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52745" y="0"/>
            <a:ext cx="9491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2013-06-20   Cross Canyon and AUV Recovery</a:t>
            </a:r>
          </a:p>
        </p:txBody>
      </p:sp>
    </p:spTree>
    <p:extLst>
      <p:ext uri="{BB962C8B-B14F-4D97-AF65-F5344CB8AC3E}">
        <p14:creationId xmlns:p14="http://schemas.microsoft.com/office/powerpoint/2010/main" val="1583486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1568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45354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556608" y="40010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809796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153225" y="37796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496654" y="36486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434993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320956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297852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613429" y="0"/>
            <a:ext cx="1243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2013-06-20   Cross Canyon and AUV Recovery   Cleaned Raw Data</a:t>
            </a:r>
          </a:p>
        </p:txBody>
      </p:sp>
      <p:pic>
        <p:nvPicPr>
          <p:cNvPr id="14" name="Picture 1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68" y="923327"/>
            <a:ext cx="19681167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67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3429" y="0"/>
            <a:ext cx="1243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2013-06-20   Cross Canyon and AUV Recovery   Cleaned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4" y="871988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3888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2458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1259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21568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45354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56608" y="40010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809796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2153225" y="37796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496654" y="36486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34993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6320956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9297852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0925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6181" y="0"/>
            <a:ext cx="12727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2013-06-20   Cross Canyon and AUV Recovery   Smoothed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327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199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" y="6400799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" y="8229599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" y="10058399"/>
            <a:ext cx="196596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21568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45354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556608" y="40010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809796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2153225" y="37796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496654" y="36486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34993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6320956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9297852" y="4001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66022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4449" y="-74598"/>
            <a:ext cx="11190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A   Harbor to AUV </a:t>
            </a:r>
            <a:r>
              <a:rPr lang="en-US" sz="2800" b="1" dirty="0" smtClean="0"/>
              <a:t>Deploy   Cleaned Raw Data</a:t>
            </a: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  <a:ln w="38100">
            <a:noFill/>
          </a:ln>
        </p:spPr>
      </p:pic>
      <p:pic>
        <p:nvPicPr>
          <p:cNvPr id="11" name="Picture 10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326950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010402" y="39953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0242249" y="399535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6044437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0527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3880" y="-104518"/>
            <a:ext cx="1208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A   Harbor to AUV </a:t>
            </a:r>
            <a:r>
              <a:rPr lang="en-US" sz="2800" b="1" dirty="0" smtClean="0"/>
              <a:t>Deploy   Cleaned Smoothed Data</a:t>
            </a: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" y="961088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" y="2789888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4" y="4548777"/>
            <a:ext cx="19645346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4354"/>
            <a:ext cx="19659600" cy="182880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4" y="8206377"/>
            <a:ext cx="19659600" cy="182880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4" y="10058400"/>
            <a:ext cx="19659600" cy="1828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326950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10402" y="39953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0242249" y="399535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6044437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899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88" y="914400"/>
            <a:ext cx="17854423" cy="1097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81561" y="0"/>
            <a:ext cx="6963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</a:t>
            </a:r>
            <a:r>
              <a:rPr lang="en-US" sz="2800" b="1" dirty="0" smtClean="0"/>
              <a:t>B   M1 to Harbor</a:t>
            </a:r>
          </a:p>
        </p:txBody>
      </p:sp>
    </p:spTree>
    <p:extLst>
      <p:ext uri="{BB962C8B-B14F-4D97-AF65-F5344CB8AC3E}">
        <p14:creationId xmlns:p14="http://schemas.microsoft.com/office/powerpoint/2010/main" val="19973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20725" y="0"/>
            <a:ext cx="1021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</a:t>
            </a:r>
            <a:r>
              <a:rPr lang="en-US" sz="2800" b="1" dirty="0" smtClean="0"/>
              <a:t>B   M1 to Harbor   Cleaned Raw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11572" y="44186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010123" y="3814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995676" y="38140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813868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48816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4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6191" y="-81352"/>
            <a:ext cx="9947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</a:t>
            </a:r>
            <a:r>
              <a:rPr lang="en-US" sz="2800" b="1" dirty="0" smtClean="0"/>
              <a:t>B   M1 to Harbor   Cleaned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311572" y="44186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010123" y="3814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995676" y="38140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813868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2740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0725" y="-81352"/>
            <a:ext cx="1021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2013-06-13 </a:t>
            </a:r>
            <a:r>
              <a:rPr lang="en-US" sz="2800" b="1" dirty="0" smtClean="0"/>
              <a:t>B   M1 to Harbor   Smoothed Raw Data</a:t>
            </a: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9659600" cy="18288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19659600" cy="18288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19659600" cy="18288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0800"/>
            <a:ext cx="19659600" cy="18288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9600"/>
            <a:ext cx="19659600" cy="182880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8400"/>
            <a:ext cx="196596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800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311572" y="441868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010123" y="381407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995676" y="381406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7813868" y="37343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5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9276284" y="400110"/>
            <a:ext cx="37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9892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52745" y="0"/>
            <a:ext cx="9491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Acoustic Survey   </a:t>
            </a:r>
            <a:r>
              <a:rPr lang="en-US" sz="2800" b="1" dirty="0" smtClean="0"/>
              <a:t>2013-06-14   Cross Canyon and AUV Recovery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54" y="914400"/>
            <a:ext cx="17854423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8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843</TotalTime>
  <Words>353</Words>
  <Application>Microsoft Office PowerPoint</Application>
  <PresentationFormat>Custom</PresentationFormat>
  <Paragraphs>139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kbblab</dc:creator>
  <cp:lastModifiedBy>Kelly Benoit-Bird</cp:lastModifiedBy>
  <cp:revision>39</cp:revision>
  <dcterms:created xsi:type="dcterms:W3CDTF">2018-07-19T23:59:33Z</dcterms:created>
  <dcterms:modified xsi:type="dcterms:W3CDTF">2018-07-25T17:16:34Z</dcterms:modified>
</cp:coreProperties>
</file>