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ois Cazenave" initials="FC" lastIdx="1" clrIdx="0">
    <p:extLst>
      <p:ext uri="{19B8F6BF-5375-455C-9EA6-DF929625EA0E}">
        <p15:presenceInfo xmlns:p15="http://schemas.microsoft.com/office/powerpoint/2012/main" userId="S-1-5-21-2020293289-1447888985-561332275-119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8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20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7927-209A-4BFE-94CF-548DFBD669BF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83E32-5C23-4D73-A669-768986E95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514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7927-209A-4BFE-94CF-548DFBD669BF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83E32-5C23-4D73-A669-768986E95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978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7927-209A-4BFE-94CF-548DFBD669BF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83E32-5C23-4D73-A669-768986E95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341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7927-209A-4BFE-94CF-548DFBD669BF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83E32-5C23-4D73-A669-768986E95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424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7927-209A-4BFE-94CF-548DFBD669BF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83E32-5C23-4D73-A669-768986E95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413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7927-209A-4BFE-94CF-548DFBD669BF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83E32-5C23-4D73-A669-768986E95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655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7927-209A-4BFE-94CF-548DFBD669BF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83E32-5C23-4D73-A669-768986E95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05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7927-209A-4BFE-94CF-548DFBD669BF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83E32-5C23-4D73-A669-768986E95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21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7927-209A-4BFE-94CF-548DFBD669BF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83E32-5C23-4D73-A669-768986E95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586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7927-209A-4BFE-94CF-548DFBD669BF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83E32-5C23-4D73-A669-768986E95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561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17927-209A-4BFE-94CF-548DFBD669BF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83E32-5C23-4D73-A669-768986E95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301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17927-209A-4BFE-94CF-548DFBD669BF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83E32-5C23-4D73-A669-768986E95F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360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62434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Benthic Observation System</a:t>
            </a:r>
            <a:br>
              <a:rPr lang="en-US" dirty="0" smtClean="0"/>
            </a:br>
            <a:r>
              <a:rPr lang="en-US" dirty="0" smtClean="0"/>
              <a:t>Main housing structural analysis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François Cazenave</a:t>
            </a:r>
          </a:p>
          <a:p>
            <a:r>
              <a:rPr lang="en-US" dirty="0" smtClean="0"/>
              <a:t>06/02/2017</a:t>
            </a:r>
          </a:p>
        </p:txBody>
      </p:sp>
    </p:spTree>
    <p:extLst>
      <p:ext uri="{BB962C8B-B14F-4D97-AF65-F5344CB8AC3E}">
        <p14:creationId xmlns:p14="http://schemas.microsoft.com/office/powerpoint/2010/main" val="57767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888" y="0"/>
            <a:ext cx="93634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10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Acrylic 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3” diameter, </a:t>
            </a:r>
            <a:r>
              <a:rPr lang="en-US" dirty="0" smtClean="0"/>
              <a:t>5/8” </a:t>
            </a:r>
            <a:r>
              <a:rPr lang="en-US" dirty="0" smtClean="0"/>
              <a:t>nominal thickness.</a:t>
            </a:r>
          </a:p>
          <a:p>
            <a:r>
              <a:rPr lang="en-US" dirty="0" smtClean="0"/>
              <a:t>Analysis was performed using Under Pressure and </a:t>
            </a:r>
            <a:r>
              <a:rPr lang="en-US" dirty="0" err="1" smtClean="0"/>
              <a:t>Solidworks</a:t>
            </a:r>
            <a:r>
              <a:rPr lang="en-US" dirty="0" smtClean="0"/>
              <a:t> simulation.</a:t>
            </a:r>
          </a:p>
          <a:p>
            <a:r>
              <a:rPr lang="en-US" dirty="0" smtClean="0"/>
              <a:t>A thick window is used to minimize deformation. Deformation of the port could result in stereo measurement error.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66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877" y="0"/>
            <a:ext cx="86502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5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Pressure test of prototype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7" r="22260"/>
          <a:stretch/>
        </p:blipFill>
        <p:spPr>
          <a:xfrm>
            <a:off x="7198178" y="1617209"/>
            <a:ext cx="3788229" cy="4351338"/>
          </a:xfrm>
        </p:spPr>
      </p:pic>
      <p:sp>
        <p:nvSpPr>
          <p:cNvPr id="5" name="TextBox 4"/>
          <p:cNvSpPr txBox="1"/>
          <p:nvPr/>
        </p:nvSpPr>
        <p:spPr>
          <a:xfrm>
            <a:off x="1232807" y="2661557"/>
            <a:ext cx="50210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12” long housing with 1 port is being built by the machine shop and will be tested to a depth of 400m. </a:t>
            </a:r>
            <a:r>
              <a:rPr lang="en-US" dirty="0" err="1" smtClean="0"/>
              <a:t>Endcaps</a:t>
            </a:r>
            <a:r>
              <a:rPr lang="en-US" dirty="0"/>
              <a:t> </a:t>
            </a:r>
            <a:r>
              <a:rPr lang="en-US" dirty="0" smtClean="0"/>
              <a:t>will be reused in the final version.</a:t>
            </a:r>
          </a:p>
          <a:p>
            <a:r>
              <a:rPr lang="en-US" dirty="0" smtClean="0"/>
              <a:t>The test will be performed from R/V Paragon because the housing will not fit in MBARI’s pressure chamber.</a:t>
            </a:r>
          </a:p>
        </p:txBody>
      </p:sp>
    </p:spTree>
    <p:extLst>
      <p:ext uri="{BB962C8B-B14F-4D97-AF65-F5344CB8AC3E}">
        <p14:creationId xmlns:p14="http://schemas.microsoft.com/office/powerpoint/2010/main" val="200865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housing tube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OD: </a:t>
            </a:r>
            <a:r>
              <a:rPr lang="en-US" dirty="0"/>
              <a:t>11 7/8”, </a:t>
            </a:r>
            <a:r>
              <a:rPr lang="en-US" dirty="0" smtClean="0"/>
              <a:t>wall thickness: 3/8</a:t>
            </a:r>
            <a:r>
              <a:rPr lang="en-US" dirty="0"/>
              <a:t>” wall. </a:t>
            </a:r>
            <a:r>
              <a:rPr lang="en-US" dirty="0" smtClean="0"/>
              <a:t>Based </a:t>
            </a:r>
            <a:r>
              <a:rPr lang="en-US" dirty="0"/>
              <a:t>on available size. </a:t>
            </a:r>
            <a:endParaRPr lang="en-US" dirty="0" smtClean="0"/>
          </a:p>
          <a:p>
            <a:pPr lvl="0"/>
            <a:r>
              <a:rPr lang="en-US" dirty="0" smtClean="0"/>
              <a:t>Material (12” OD, ½” wall) has been ordered and dimensions checked.</a:t>
            </a:r>
            <a:endParaRPr lang="en-US" dirty="0"/>
          </a:p>
          <a:p>
            <a:pPr lvl="0"/>
            <a:r>
              <a:rPr lang="en-US" dirty="0" smtClean="0"/>
              <a:t>Analysis for housing without ports was performed using Under Pressure.</a:t>
            </a:r>
          </a:p>
          <a:p>
            <a:pPr lvl="0"/>
            <a:r>
              <a:rPr lang="en-US" dirty="0" smtClean="0"/>
              <a:t>Analysis for housing with ports was performed using </a:t>
            </a:r>
            <a:r>
              <a:rPr lang="en-US" dirty="0" err="1" smtClean="0"/>
              <a:t>Solidworks</a:t>
            </a:r>
            <a:r>
              <a:rPr lang="en-US" dirty="0" smtClean="0"/>
              <a:t> simulation.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20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767" y="0"/>
            <a:ext cx="93024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55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389" y="0"/>
            <a:ext cx="7471611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3143" y="2041071"/>
            <a:ext cx="3159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Displacement, inside.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02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916" y="-57150"/>
            <a:ext cx="8199084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3143" y="2041071"/>
            <a:ext cx="3159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Displacement, outside.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64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05" y="0"/>
            <a:ext cx="82933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3143" y="2041071"/>
            <a:ext cx="3159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Stress, inside.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87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3143" y="2041071"/>
            <a:ext cx="3159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Stress, outside.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076" y="0"/>
            <a:ext cx="87779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6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466" y="0"/>
            <a:ext cx="785998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2321" y="1159328"/>
            <a:ext cx="320040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Buckling:</a:t>
            </a:r>
          </a:p>
          <a:p>
            <a:endParaRPr lang="en-US" dirty="0" smtClean="0"/>
          </a:p>
          <a:p>
            <a:r>
              <a:rPr lang="en-US" dirty="0" smtClean="0"/>
              <a:t>Load factor at 450 PSI: 4.95</a:t>
            </a:r>
          </a:p>
          <a:p>
            <a:r>
              <a:rPr lang="en-US" dirty="0" smtClean="0"/>
              <a:t>(buckling at </a:t>
            </a:r>
            <a:r>
              <a:rPr lang="en-US" dirty="0" smtClean="0"/>
              <a:t>4.92x450</a:t>
            </a:r>
            <a:r>
              <a:rPr lang="en-US" dirty="0" smtClean="0"/>
              <a:t>= </a:t>
            </a:r>
            <a:r>
              <a:rPr lang="en-US" dirty="0" smtClean="0"/>
              <a:t>2214psi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The analysis was also performed for a tube without holes. The load factor was 5.96 (buckling at 5.96x450psi = 2682psi). Compare with 1950PSI from Under Pressure analysis.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85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Endcaps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11.875” diameter, 0.875” thickness.</a:t>
            </a:r>
          </a:p>
          <a:p>
            <a:r>
              <a:rPr lang="en-US" dirty="0" smtClean="0"/>
              <a:t>Analysis was performed using Under Pressure and </a:t>
            </a:r>
            <a:r>
              <a:rPr lang="en-US" dirty="0" err="1" smtClean="0"/>
              <a:t>Solidworks</a:t>
            </a:r>
            <a:r>
              <a:rPr lang="en-US" dirty="0" smtClean="0"/>
              <a:t> simulation.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74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1886</TotalTime>
  <Words>244</Words>
  <Application>Microsoft Office PowerPoint</Application>
  <PresentationFormat>Widescreen</PresentationFormat>
  <Paragraphs>29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Benthic Observation System Main housing structural analysis</vt:lpstr>
      <vt:lpstr>Main housing tube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Endcaps</vt:lpstr>
      <vt:lpstr>PowerPoint Presentation</vt:lpstr>
      <vt:lpstr>Acrylic port</vt:lpstr>
      <vt:lpstr>PowerPoint Presentation</vt:lpstr>
      <vt:lpstr>Pressure test of prototype</vt:lpstr>
    </vt:vector>
  </TitlesOfParts>
  <Company>MBARI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Background information:</dc:title>
  <dc:creator>Francois Cazenave</dc:creator>
  <cp:lastModifiedBy>Francois Cazenave</cp:lastModifiedBy>
  <cp:revision>15</cp:revision>
  <dcterms:created xsi:type="dcterms:W3CDTF">2017-05-31T18:53:29Z</dcterms:created>
  <dcterms:modified xsi:type="dcterms:W3CDTF">2017-06-02T20:49:33Z</dcterms:modified>
</cp:coreProperties>
</file>