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>
        <p:scale>
          <a:sx n="95" d="100"/>
          <a:sy n="95" d="100"/>
        </p:scale>
        <p:origin x="-2142" y="-13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5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D85-1676-4705-BE8D-0D569CF1D18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295400" y="819150"/>
            <a:ext cx="6400800" cy="1314450"/>
          </a:xfrm>
        </p:spPr>
        <p:txBody>
          <a:bodyPr/>
          <a:lstStyle/>
          <a:p>
            <a:r>
              <a:rPr lang="en-US" dirty="0" smtClean="0"/>
              <a:t>Multi-Purpose Benthic Observation System</a:t>
            </a:r>
            <a:endParaRPr lang="en-US" dirty="0"/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14550"/>
            <a:ext cx="736951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3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285750"/>
            <a:ext cx="4040188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Motivation for </a:t>
            </a:r>
            <a:r>
              <a:rPr lang="en-US" dirty="0" smtClean="0">
                <a:latin typeface="Helvetica" pitchFamily="34" charset="0"/>
              </a:rPr>
              <a:t>BOS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895350"/>
            <a:ext cx="4192588" cy="3962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>
                <a:latin typeface="Helvetica" pitchFamily="34" charset="0"/>
              </a:rPr>
              <a:t>Need for a modular platform which combines stereo video imagery with contextual sensors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latin typeface="Helvetica" pitchFamily="34" charset="0"/>
              </a:rPr>
              <a:t>A modifiable system can reduce the number of expensive one-off systems for specific missions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latin typeface="Helvetica" pitchFamily="34" charset="0"/>
              </a:rPr>
              <a:t>Driven by an immediate need from The Nature Conservancy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Helvetica" pitchFamily="34" charset="0"/>
              </a:rPr>
              <a:t>Rockfish monitoring in MPAs</a:t>
            </a:r>
            <a:endParaRPr lang="en-US" dirty="0" smtClean="0">
              <a:latin typeface="Helvetica" pitchFamily="34" charset="0"/>
            </a:endParaRPr>
          </a:p>
          <a:p>
            <a:pPr>
              <a:lnSpc>
                <a:spcPct val="120000"/>
              </a:lnSpc>
            </a:pPr>
            <a:r>
              <a:rPr lang="en-US" dirty="0">
                <a:latin typeface="Helvetica" pitchFamily="34" charset="0"/>
              </a:rPr>
              <a:t>Users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Helvetica" pitchFamily="34" charset="0"/>
              </a:rPr>
              <a:t>The Nature Conservancy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Helvetica" pitchFamily="34" charset="0"/>
              </a:rPr>
              <a:t>Jim Barry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Helvetica" pitchFamily="34" charset="0"/>
              </a:rPr>
              <a:t>Francisco Chavez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Helvetica" pitchFamily="34" charset="0"/>
              </a:rPr>
              <a:t>Kelly Benoit-Bird</a:t>
            </a:r>
          </a:p>
          <a:p>
            <a:endParaRPr lang="en-US" dirty="0" smtClean="0">
              <a:latin typeface="Helvetica" pitchFamily="34" charset="0"/>
            </a:endParaRPr>
          </a:p>
          <a:p>
            <a:endParaRPr lang="en-US" dirty="0">
              <a:latin typeface="Helvetica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1" y="285750"/>
            <a:ext cx="4041775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Abilities of the BOS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4"/>
          </p:nvPr>
        </p:nvSpPr>
        <p:spPr>
          <a:xfrm>
            <a:off x="4648200" y="895350"/>
            <a:ext cx="4346574" cy="4038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Helvetica" pitchFamily="34" charset="0"/>
              </a:rPr>
              <a:t>High-</a:t>
            </a:r>
            <a:r>
              <a:rPr lang="en-US" dirty="0" err="1" smtClean="0">
                <a:latin typeface="Helvetica" pitchFamily="34" charset="0"/>
              </a:rPr>
              <a:t>def</a:t>
            </a:r>
            <a:r>
              <a:rPr lang="en-US" dirty="0" smtClean="0">
                <a:latin typeface="Helvetica" pitchFamily="34" charset="0"/>
              </a:rPr>
              <a:t> stereo camera pair</a:t>
            </a:r>
          </a:p>
          <a:p>
            <a:pPr lvl="1"/>
            <a:r>
              <a:rPr lang="en-US" dirty="0" smtClean="0">
                <a:latin typeface="Helvetica" pitchFamily="34" charset="0"/>
              </a:rPr>
              <a:t>Live view available, if tethered</a:t>
            </a:r>
          </a:p>
          <a:p>
            <a:pPr lvl="1"/>
            <a:r>
              <a:rPr lang="en-US" dirty="0" smtClean="0">
                <a:latin typeface="Helvetica" pitchFamily="34" charset="0"/>
              </a:rPr>
              <a:t>3 additional camera pairs may be added to give 360 degrees of stereoscopic video</a:t>
            </a:r>
          </a:p>
          <a:p>
            <a:r>
              <a:rPr lang="en-US" dirty="0" smtClean="0">
                <a:latin typeface="Helvetica" pitchFamily="34" charset="0"/>
              </a:rPr>
              <a:t>Up to four external instruments may be attached</a:t>
            </a:r>
          </a:p>
          <a:p>
            <a:r>
              <a:rPr lang="en-US" dirty="0" smtClean="0">
                <a:latin typeface="Helvetica" pitchFamily="34" charset="0"/>
              </a:rPr>
              <a:t>May be tethered or autonomous</a:t>
            </a:r>
          </a:p>
          <a:p>
            <a:r>
              <a:rPr lang="en-US" dirty="0" smtClean="0">
                <a:latin typeface="Helvetica" pitchFamily="34" charset="0"/>
              </a:rPr>
              <a:t>Rated to 1500 meters</a:t>
            </a:r>
          </a:p>
          <a:p>
            <a:pPr lvl="1"/>
            <a:r>
              <a:rPr lang="en-US" dirty="0" smtClean="0">
                <a:latin typeface="Helvetica" pitchFamily="34" charset="0"/>
              </a:rPr>
              <a:t>Deeper version possible in future</a:t>
            </a:r>
          </a:p>
          <a:p>
            <a:r>
              <a:rPr lang="en-US" dirty="0" smtClean="0">
                <a:latin typeface="Helvetica" pitchFamily="34" charset="0"/>
              </a:rPr>
              <a:t>Ability to land on or near rocky outcroppings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67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342900"/>
            <a:ext cx="4040188" cy="47982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Helvetica" pitchFamily="34" charset="0"/>
              </a:rPr>
              <a:t>Design of Benthic </a:t>
            </a:r>
            <a:r>
              <a:rPr lang="en-US" dirty="0" err="1" smtClean="0">
                <a:latin typeface="Helvetica" pitchFamily="34" charset="0"/>
              </a:rPr>
              <a:t>Obs</a:t>
            </a:r>
            <a:r>
              <a:rPr lang="en-US" dirty="0" smtClean="0">
                <a:latin typeface="Helvetica" pitchFamily="34" charset="0"/>
              </a:rPr>
              <a:t> Syste</a:t>
            </a:r>
            <a:r>
              <a:rPr lang="en-US" dirty="0">
                <a:latin typeface="Helvetica" pitchFamily="34" charset="0"/>
              </a:rPr>
              <a:t>m</a:t>
            </a:r>
            <a:r>
              <a:rPr lang="en-US" dirty="0" smtClean="0">
                <a:latin typeface="Helvetica" pitchFamily="34" charset="0"/>
              </a:rPr>
              <a:t> 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4"/>
          </p:nvPr>
        </p:nvSpPr>
        <p:spPr>
          <a:xfrm>
            <a:off x="174348" y="895350"/>
            <a:ext cx="4495800" cy="4021756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Helvetica" pitchFamily="34" charset="0"/>
              </a:rPr>
              <a:t>Shares existing technology with: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SeeStar project (901107)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Oasis5 boards (901507)</a:t>
            </a:r>
          </a:p>
          <a:p>
            <a:pPr lvl="1"/>
            <a:r>
              <a:rPr lang="en-US" sz="1600" dirty="0" err="1" smtClean="0">
                <a:latin typeface="Helvetica" pitchFamily="34" charset="0"/>
              </a:rPr>
              <a:t>MiniROV</a:t>
            </a:r>
            <a:r>
              <a:rPr lang="en-US" sz="1600" dirty="0" smtClean="0">
                <a:latin typeface="Helvetica" pitchFamily="34" charset="0"/>
              </a:rPr>
              <a:t> (901123)</a:t>
            </a:r>
          </a:p>
          <a:p>
            <a:r>
              <a:rPr lang="en-US" sz="2000" dirty="0" smtClean="0">
                <a:latin typeface="Helvetica" pitchFamily="34" charset="0"/>
              </a:rPr>
              <a:t>Adaptable functions by mission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3G-ESP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360 degrees of stereoscopic imaging</a:t>
            </a:r>
            <a:endParaRPr lang="en-US" sz="1600" dirty="0" smtClean="0">
              <a:latin typeface="Helvetica" pitchFamily="34" charset="0"/>
            </a:endParaRPr>
          </a:p>
          <a:p>
            <a:pPr lvl="1"/>
            <a:r>
              <a:rPr lang="en-US" sz="1600" dirty="0" smtClean="0">
                <a:latin typeface="Helvetica" pitchFamily="34" charset="0"/>
              </a:rPr>
              <a:t>Side scanning sonars</a:t>
            </a:r>
          </a:p>
          <a:p>
            <a:pPr lvl="1"/>
            <a:r>
              <a:rPr lang="en-US" sz="1600" dirty="0" smtClean="0">
                <a:latin typeface="Helvetica" pitchFamily="34" charset="0"/>
              </a:rPr>
              <a:t>ADCPs, CTDs, O2, pH sensors</a:t>
            </a:r>
          </a:p>
          <a:p>
            <a:r>
              <a:rPr lang="en-US" sz="2000" dirty="0" smtClean="0">
                <a:latin typeface="Helvetica" pitchFamily="34" charset="0"/>
              </a:rPr>
              <a:t>20+ Instrument software drivers already written for Oasis boards.</a:t>
            </a:r>
            <a:endParaRPr lang="en-US" dirty="0" smtClean="0">
              <a:latin typeface="Helvetica" pitchFamily="34" charset="0"/>
            </a:endParaRPr>
          </a:p>
          <a:p>
            <a:endParaRPr lang="en-US" dirty="0">
              <a:latin typeface="Helvetica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742950"/>
            <a:ext cx="2797452" cy="14399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571750"/>
            <a:ext cx="2988733" cy="168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61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172</Words>
  <Application>Microsoft Office PowerPoint</Application>
  <PresentationFormat>On-screen Show (16:9)</PresentationFormat>
  <Paragraphs>32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 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SeeStar</dc:title>
  <dc:creator>meteor</dc:creator>
  <cp:lastModifiedBy>Chad Kecy</cp:lastModifiedBy>
  <cp:revision>39</cp:revision>
  <dcterms:created xsi:type="dcterms:W3CDTF">2015-10-09T16:07:00Z</dcterms:created>
  <dcterms:modified xsi:type="dcterms:W3CDTF">2016-10-03T21:16:46Z</dcterms:modified>
</cp:coreProperties>
</file>