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3" d="100"/>
          <a:sy n="113" d="100"/>
        </p:scale>
        <p:origin x="-12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A5DEF-D41B-B74B-8D0D-CED6D8C3343C}" type="datetimeFigureOut">
              <a:rPr lang="en-US" smtClean="0"/>
              <a:t>3/8/17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912A5-623F-0840-8E39-5E0E92BF2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316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A5DEF-D41B-B74B-8D0D-CED6D8C3343C}" type="datetimeFigureOut">
              <a:rPr lang="en-US" smtClean="0"/>
              <a:t>3/8/17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912A5-623F-0840-8E39-5E0E92BF2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337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A5DEF-D41B-B74B-8D0D-CED6D8C3343C}" type="datetimeFigureOut">
              <a:rPr lang="en-US" smtClean="0"/>
              <a:t>3/8/17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912A5-623F-0840-8E39-5E0E92BF2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411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A5DEF-D41B-B74B-8D0D-CED6D8C3343C}" type="datetimeFigureOut">
              <a:rPr lang="en-US" smtClean="0"/>
              <a:t>3/8/17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912A5-623F-0840-8E39-5E0E92BF2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777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A5DEF-D41B-B74B-8D0D-CED6D8C3343C}" type="datetimeFigureOut">
              <a:rPr lang="en-US" smtClean="0"/>
              <a:t>3/8/17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912A5-623F-0840-8E39-5E0E92BF2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871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A5DEF-D41B-B74B-8D0D-CED6D8C3343C}" type="datetimeFigureOut">
              <a:rPr lang="en-US" smtClean="0"/>
              <a:t>3/8/17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912A5-623F-0840-8E39-5E0E92BF2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898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A5DEF-D41B-B74B-8D0D-CED6D8C3343C}" type="datetimeFigureOut">
              <a:rPr lang="en-US" smtClean="0"/>
              <a:t>3/8/17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912A5-623F-0840-8E39-5E0E92BF2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97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A5DEF-D41B-B74B-8D0D-CED6D8C3343C}" type="datetimeFigureOut">
              <a:rPr lang="en-US" smtClean="0"/>
              <a:t>3/8/17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912A5-623F-0840-8E39-5E0E92BF2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447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A5DEF-D41B-B74B-8D0D-CED6D8C3343C}" type="datetimeFigureOut">
              <a:rPr lang="en-US" smtClean="0"/>
              <a:t>3/8/17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912A5-623F-0840-8E39-5E0E92BF2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308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A5DEF-D41B-B74B-8D0D-CED6D8C3343C}" type="datetimeFigureOut">
              <a:rPr lang="en-US" smtClean="0"/>
              <a:t>3/8/17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912A5-623F-0840-8E39-5E0E92BF2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668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A5DEF-D41B-B74B-8D0D-CED6D8C3343C}" type="datetimeFigureOut">
              <a:rPr lang="en-US" smtClean="0"/>
              <a:t>3/8/17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912A5-623F-0840-8E39-5E0E92BF2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323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FA5DEF-D41B-B74B-8D0D-CED6D8C3343C}" type="datetimeFigureOut">
              <a:rPr lang="en-US" smtClean="0"/>
              <a:t>3/8/17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3912A5-623F-0840-8E39-5E0E92BF2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325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41925" y="2389619"/>
            <a:ext cx="4191000" cy="147732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There’s a lot of black/white plain text bullets.</a:t>
            </a:r>
          </a:p>
          <a:p>
            <a:r>
              <a:rPr lang="en-US" dirty="0" smtClean="0"/>
              <a:t>Using some visual formatting to organize text and introduce a little color may keep attention better: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93761" y="2276129"/>
            <a:ext cx="2667000" cy="175432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Science Use Case slides:</a:t>
            </a:r>
          </a:p>
          <a:p>
            <a:r>
              <a:rPr lang="en-US" dirty="0" smtClean="0"/>
              <a:t>What would you think </a:t>
            </a:r>
            <a:r>
              <a:rPr lang="en-US" dirty="0"/>
              <a:t> </a:t>
            </a:r>
            <a:r>
              <a:rPr lang="en-US" dirty="0" smtClean="0"/>
              <a:t>of the title format </a:t>
            </a:r>
          </a:p>
          <a:p>
            <a:r>
              <a:rPr lang="en-US" dirty="0" smtClean="0"/>
              <a:t>“Science Use Case: TNC” For the science use case slides?</a:t>
            </a:r>
            <a:endParaRPr lang="en-US" dirty="0"/>
          </a:p>
        </p:txBody>
      </p:sp>
      <p:grpSp>
        <p:nvGrpSpPr>
          <p:cNvPr id="21" name="Group 20"/>
          <p:cNvGrpSpPr/>
          <p:nvPr/>
        </p:nvGrpSpPr>
        <p:grpSpPr>
          <a:xfrm>
            <a:off x="4876800" y="3946864"/>
            <a:ext cx="3124200" cy="2438400"/>
            <a:chOff x="5257800" y="2190750"/>
            <a:chExt cx="3124200" cy="2286000"/>
          </a:xfrm>
        </p:grpSpPr>
        <p:sp>
          <p:nvSpPr>
            <p:cNvPr id="7" name="Rectangle 6"/>
            <p:cNvSpPr/>
            <p:nvPr/>
          </p:nvSpPr>
          <p:spPr>
            <a:xfrm>
              <a:off x="5257800" y="2190750"/>
              <a:ext cx="3124200" cy="22860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5562600" y="2266950"/>
              <a:ext cx="2590800" cy="304800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1F497D"/>
                  </a:solidFill>
                </a:rPr>
                <a:t>Science Use Case: TNC</a:t>
              </a:r>
              <a:endParaRPr lang="en-US" dirty="0">
                <a:solidFill>
                  <a:srgbClr val="1F497D"/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486400" y="2724150"/>
              <a:ext cx="1219200" cy="304800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bg1"/>
                  </a:solidFill>
                </a:rPr>
                <a:t>Research Questions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7162800" y="2647950"/>
              <a:ext cx="914400" cy="457200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bg1"/>
                  </a:solidFill>
                </a:rPr>
                <a:t>Key Capabilities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5638800" y="3105150"/>
              <a:ext cx="914400" cy="914400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562600" y="3105150"/>
              <a:ext cx="914400" cy="609600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71450" indent="-171450" algn="ctr">
                <a:buFont typeface="Arial"/>
                <a:buChar char="•"/>
              </a:pPr>
              <a:r>
                <a:rPr lang="en-US" sz="1200" dirty="0" smtClean="0">
                  <a:solidFill>
                    <a:schemeClr val="tx1"/>
                  </a:solidFill>
                </a:rPr>
                <a:t>Blah</a:t>
              </a:r>
            </a:p>
            <a:p>
              <a:pPr marL="171450" indent="-171450" algn="ctr">
                <a:buFont typeface="Arial"/>
                <a:buChar char="•"/>
              </a:pPr>
              <a:r>
                <a:rPr lang="en-US" sz="1200" dirty="0" smtClean="0">
                  <a:solidFill>
                    <a:schemeClr val="tx1"/>
                  </a:solidFill>
                </a:rPr>
                <a:t>Blah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7086600" y="3105150"/>
              <a:ext cx="1066800" cy="914400"/>
            </a:xfrm>
            <a:prstGeom prst="round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7010400" y="3105150"/>
              <a:ext cx="1143000" cy="609600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71450" indent="-171450" algn="ctr">
                <a:buFont typeface="Arial"/>
                <a:buChar char="•"/>
              </a:pPr>
              <a:r>
                <a:rPr lang="en-US" sz="1200" dirty="0" err="1" smtClean="0">
                  <a:solidFill>
                    <a:schemeClr val="tx1"/>
                  </a:solidFill>
                </a:rPr>
                <a:t>Yada</a:t>
              </a:r>
              <a:endParaRPr lang="en-US" sz="1200" dirty="0" smtClean="0">
                <a:solidFill>
                  <a:schemeClr val="tx1"/>
                </a:solidFill>
              </a:endParaRPr>
            </a:p>
            <a:p>
              <a:pPr marL="171450" indent="-171450" algn="ctr">
                <a:buFont typeface="Arial"/>
                <a:buChar char="•"/>
              </a:pPr>
              <a:r>
                <a:rPr lang="en-US" sz="1200" dirty="0" err="1">
                  <a:solidFill>
                    <a:schemeClr val="tx1"/>
                  </a:solidFill>
                </a:rPr>
                <a:t>Y</a:t>
              </a:r>
              <a:r>
                <a:rPr lang="en-US" sz="1200" dirty="0" err="1" smtClean="0">
                  <a:solidFill>
                    <a:schemeClr val="tx1"/>
                  </a:solidFill>
                </a:rPr>
                <a:t>ada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193761" y="129663"/>
            <a:ext cx="6435639" cy="203132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Functional Requirements slides:</a:t>
            </a:r>
          </a:p>
          <a:p>
            <a:r>
              <a:rPr lang="en-US" dirty="0" smtClean="0"/>
              <a:t>The graphics are good, but kind of small (if they need to see any feature differences in the lander)</a:t>
            </a:r>
          </a:p>
          <a:p>
            <a:endParaRPr lang="en-US" dirty="0" smtClean="0"/>
          </a:p>
          <a:p>
            <a:r>
              <a:rPr lang="en-US" dirty="0" smtClean="0"/>
              <a:t>Text sizes are small – maybe dividing the screen real estate differently for some slides (2 columns of bullets) would make the slides visually less repetitious and enable larger text sizes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93761" y="4423006"/>
            <a:ext cx="2667000" cy="92333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Overall content is complete, but text is a little repetitious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7383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138</Words>
  <Application>Microsoft Macintosh PowerPoint</Application>
  <PresentationFormat>On-screen Show (4:3)</PresentationFormat>
  <Paragraphs>17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Kent Headley</dc:creator>
  <cp:lastModifiedBy>Kent Headley</cp:lastModifiedBy>
  <cp:revision>2</cp:revision>
  <dcterms:created xsi:type="dcterms:W3CDTF">2017-03-08T22:14:09Z</dcterms:created>
  <dcterms:modified xsi:type="dcterms:W3CDTF">2017-03-09T01:59:10Z</dcterms:modified>
</cp:coreProperties>
</file>