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4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3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2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9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27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1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4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7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3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8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2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2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8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33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"/>
            <a:ext cx="9144000" cy="66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635000"/>
            <a:ext cx="69596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92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322980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2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700"/>
            <a:ext cx="9144000" cy="631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19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42900"/>
            <a:ext cx="82677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456" y="326319"/>
            <a:ext cx="59563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0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355600"/>
            <a:ext cx="80391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6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100"/>
            <a:ext cx="9144000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6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9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9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2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0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7</cp:revision>
  <dcterms:created xsi:type="dcterms:W3CDTF">2017-03-20T03:40:39Z</dcterms:created>
  <dcterms:modified xsi:type="dcterms:W3CDTF">2017-03-20T15:57:20Z</dcterms:modified>
</cp:coreProperties>
</file>