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032" y="-1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89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934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842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529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5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029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936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990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02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801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239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986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00" y="0"/>
            <a:ext cx="720478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388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0"/>
            <a:ext cx="737008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87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0"/>
            <a:ext cx="70699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87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900" y="0"/>
            <a:ext cx="641176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87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01" y="84175"/>
            <a:ext cx="6993230" cy="499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486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100" y="76200"/>
            <a:ext cx="62738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112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0"/>
            <a:ext cx="736322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967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0"/>
            <a:ext cx="632971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28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0" y="63500"/>
            <a:ext cx="5956300" cy="500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28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0" y="0"/>
            <a:ext cx="672693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28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0"/>
            <a:ext cx="548110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28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0" y="0"/>
            <a:ext cx="686459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87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59504"/>
            <a:ext cx="6942430" cy="50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87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0</Words>
  <Application>Microsoft Macintosh PowerPoint</Application>
  <PresentationFormat>On-screen Show (16:9)</PresentationFormat>
  <Paragraphs>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9</cp:revision>
  <dcterms:created xsi:type="dcterms:W3CDTF">2017-03-23T05:16:00Z</dcterms:created>
  <dcterms:modified xsi:type="dcterms:W3CDTF">2017-03-24T04:13:25Z</dcterms:modified>
</cp:coreProperties>
</file>