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66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 behind the project</a:t>
            </a:r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1000</Words>
  <Application>Microsoft Office PowerPoint</Application>
  <PresentationFormat>On-screen Show (16:9)</PresentationFormat>
  <Paragraphs>213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57</cp:revision>
  <dcterms:created xsi:type="dcterms:W3CDTF">2017-03-02T16:44:49Z</dcterms:created>
  <dcterms:modified xsi:type="dcterms:W3CDTF">2017-03-14T19:16:36Z</dcterms:modified>
</cp:coreProperties>
</file>