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3" d="100"/>
          <a:sy n="213" d="100"/>
        </p:scale>
        <p:origin x="-32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CDR/PDR: March 27th</a:t>
            </a:r>
          </a:p>
          <a:p>
            <a:r>
              <a:rPr lang="en-US" dirty="0" smtClean="0"/>
              <a:t>Critical Design Review: End of April?</a:t>
            </a:r>
          </a:p>
          <a:p>
            <a:r>
              <a:rPr lang="en-US" dirty="0" smtClean="0"/>
              <a:t>TNC Build</a:t>
            </a:r>
          </a:p>
          <a:p>
            <a:pPr lvl="1"/>
            <a:r>
              <a:rPr lang="en-US" dirty="0" smtClean="0"/>
              <a:t>April</a:t>
            </a:r>
          </a:p>
          <a:p>
            <a:pPr lvl="1"/>
            <a:r>
              <a:rPr lang="en-US" dirty="0" smtClean="0"/>
              <a:t>May</a:t>
            </a:r>
          </a:p>
          <a:p>
            <a:pPr lvl="1"/>
            <a:r>
              <a:rPr lang="en-US" dirty="0" smtClean="0"/>
              <a:t>June</a:t>
            </a:r>
          </a:p>
          <a:p>
            <a:pPr lvl="1"/>
            <a:r>
              <a:rPr lang="en-US" dirty="0" smtClean="0"/>
              <a:t>July</a:t>
            </a:r>
          </a:p>
          <a:p>
            <a:pPr lvl="1"/>
            <a:r>
              <a:rPr lang="en-US" dirty="0" smtClean="0"/>
              <a:t>Aug</a:t>
            </a:r>
          </a:p>
          <a:p>
            <a:pPr lvl="1"/>
            <a:r>
              <a:rPr lang="en-US" dirty="0" smtClean="0"/>
              <a:t>Sept</a:t>
            </a:r>
          </a:p>
          <a:p>
            <a:pPr lvl="1"/>
            <a:r>
              <a:rPr lang="en-US" dirty="0" smtClean="0"/>
              <a:t>October 1 deployment</a:t>
            </a:r>
          </a:p>
          <a:p>
            <a:pPr lvl="1"/>
            <a:r>
              <a:rPr lang="en-US" dirty="0" smtClean="0"/>
              <a:t>Graphical with milestone bullets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TNC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/>
              <a:t>Provide 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Characterize environmental conditions to help understand various processes</a:t>
            </a:r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/>
              <a:t>Science Use Case: 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provides data on the behavior of the biota to the acoustic instruments themselves</a:t>
            </a:r>
          </a:p>
          <a:p>
            <a:pPr lvl="2"/>
            <a:r>
              <a:rPr lang="en-US" sz="2000" dirty="0"/>
              <a:t>Biota sizes range from Humboldt squid to larger mammals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1029</Words>
  <Application>Microsoft Office PowerPoint</Application>
  <PresentationFormat>On-screen Show (16:9)</PresentationFormat>
  <Paragraphs>226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Schedule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60</cp:revision>
  <dcterms:created xsi:type="dcterms:W3CDTF">2017-03-02T16:44:49Z</dcterms:created>
  <dcterms:modified xsi:type="dcterms:W3CDTF">2017-03-21T21:52:27Z</dcterms:modified>
</cp:coreProperties>
</file>