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Schedule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66749"/>
            <a:ext cx="8643485" cy="434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TNC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/>
              <a:t>Provide 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Characterize environmental conditions to help understand various processes</a:t>
            </a:r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Use Case: 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/>
              <a:t>Science Use Case: 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provides data on the behavior of the biota to the acoustic instruments themselves</a:t>
            </a:r>
          </a:p>
          <a:p>
            <a:pPr lvl="2"/>
            <a:r>
              <a:rPr lang="en-US" sz="2000" dirty="0"/>
              <a:t>Biota sizes range from Humboldt squid to larger mammals</a:t>
            </a: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1002</Words>
  <Application>Microsoft Office PowerPoint</Application>
  <PresentationFormat>On-screen Show (16:9)</PresentationFormat>
  <Paragraphs>215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Schedule</vt:lpstr>
      <vt:lpstr>Science Use Case: TNC</vt:lpstr>
      <vt:lpstr>Science Use Case: Barry</vt:lpstr>
      <vt:lpstr>Science Use Case: Chavez</vt:lpstr>
      <vt:lpstr>Science Use Case: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63</cp:revision>
  <dcterms:created xsi:type="dcterms:W3CDTF">2017-03-02T16:44:49Z</dcterms:created>
  <dcterms:modified xsi:type="dcterms:W3CDTF">2017-03-22T15:28:58Z</dcterms:modified>
</cp:coreProperties>
</file>