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792" y="-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86" y="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Tentative Schedule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081"/>
            <a:ext cx="7724776" cy="437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1003</Words>
  <Application>Microsoft Office PowerPoint</Application>
  <PresentationFormat>On-screen Show (16:9)</PresentationFormat>
  <Paragraphs>215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Tentative 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67</cp:revision>
  <dcterms:created xsi:type="dcterms:W3CDTF">2017-03-02T16:44:49Z</dcterms:created>
  <dcterms:modified xsi:type="dcterms:W3CDTF">2017-03-22T16:54:05Z</dcterms:modified>
</cp:coreProperties>
</file>