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792" y="-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86" y="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Timeline for TNC Deadline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742950"/>
            <a:ext cx="8715969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Background/Use: TNC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900" dirty="0"/>
              <a:t>Collaboration with NOAA-Fisheries to add</a:t>
            </a:r>
            <a:r>
              <a:rPr lang="en-US" sz="2900" dirty="0">
                <a:solidFill>
                  <a:srgbClr val="FF0000"/>
                </a:solidFill>
              </a:rPr>
              <a:t> </a:t>
            </a:r>
            <a:r>
              <a:rPr lang="en-US" sz="2900" dirty="0"/>
              <a:t>v</a:t>
            </a:r>
            <a:r>
              <a:rPr lang="en-US" sz="2900" dirty="0" smtClean="0"/>
              <a:t>isual </a:t>
            </a:r>
            <a:r>
              <a:rPr lang="en-US" sz="2900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sz="2900" dirty="0" smtClean="0"/>
              <a:t>Will use BOS to provide </a:t>
            </a:r>
            <a:r>
              <a:rPr lang="en-US" sz="2900" dirty="0"/>
              <a:t>density estimates (#/m</a:t>
            </a:r>
            <a:r>
              <a:rPr lang="en-US" sz="2900" baseline="30000" dirty="0"/>
              <a:t>2</a:t>
            </a:r>
            <a:r>
              <a:rPr lang="en-US" sz="2900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Will use BOS to characterize </a:t>
            </a:r>
            <a:r>
              <a:rPr lang="en-US" dirty="0"/>
              <a:t>environmental conditions to help understand various </a:t>
            </a:r>
            <a:r>
              <a:rPr lang="en-US" dirty="0" smtClean="0"/>
              <a:t>processes:</a:t>
            </a:r>
            <a:endParaRPr lang="en-US" dirty="0"/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dirty="0" smtClean="0"/>
              <a:t>***need background info***</a:t>
            </a:r>
          </a:p>
          <a:p>
            <a:r>
              <a:rPr lang="en-US" sz="2700" dirty="0" smtClean="0"/>
              <a:t>Will use BOS to….</a:t>
            </a:r>
            <a:r>
              <a:rPr lang="en-US" sz="2700" dirty="0" smtClean="0"/>
              <a:t> 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****need background info***</a:t>
            </a:r>
            <a:endParaRPr lang="en-US" sz="2700" dirty="0" smtClean="0"/>
          </a:p>
          <a:p>
            <a:r>
              <a:rPr lang="en-US" sz="2700" dirty="0" smtClean="0"/>
              <a:t>Will use BOS to utilize </a:t>
            </a:r>
            <a:r>
              <a:rPr lang="en-US" sz="2700" dirty="0"/>
              <a:t>high resolution stereo </a:t>
            </a:r>
            <a:r>
              <a:rPr lang="en-US" sz="2700" dirty="0" smtClean="0"/>
              <a:t>video to:</a:t>
            </a:r>
            <a:endParaRPr lang="en-US" sz="2700" dirty="0"/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assist </a:t>
            </a:r>
            <a:r>
              <a:rPr lang="en-US" sz="2200" dirty="0"/>
              <a:t>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200" dirty="0" smtClean="0"/>
              <a:t>provide </a:t>
            </a:r>
            <a:r>
              <a:rPr lang="en-US" sz="2200" dirty="0"/>
              <a:t>data on the behavior of the biota to the acoustic instruments </a:t>
            </a:r>
            <a:r>
              <a:rPr lang="en-US" sz="2200" dirty="0" smtClean="0"/>
              <a:t>themselves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</TotalTime>
  <Words>1019</Words>
  <Application>Microsoft Office PowerPoint</Application>
  <PresentationFormat>On-screen Show (16:9)</PresentationFormat>
  <Paragraphs>216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Timeline for TNC Deadline</vt:lpstr>
      <vt:lpstr>Science Background/Use: TNC</vt:lpstr>
      <vt:lpstr>Science Background/Use: Barry</vt:lpstr>
      <vt:lpstr>Science Background/Use: Chavez</vt:lpstr>
      <vt:lpstr>Science Background/Use: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74</cp:revision>
  <dcterms:created xsi:type="dcterms:W3CDTF">2017-03-02T16:44:49Z</dcterms:created>
  <dcterms:modified xsi:type="dcterms:W3CDTF">2017-03-22T21:48:07Z</dcterms:modified>
</cp:coreProperties>
</file>