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66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1" d="100"/>
          <a:sy n="191" d="100"/>
        </p:scale>
        <p:origin x="-168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pH, ADCP, and CTD sensors</a:t>
            </a: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EK60 Echosounder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 smtClean="0"/>
              <a:t>Must operate </a:t>
            </a:r>
            <a:r>
              <a:rPr lang="en-US" sz="1700" dirty="0" smtClean="0"/>
              <a:t>tethered (to a cabled observatory)</a:t>
            </a:r>
            <a:endParaRPr lang="en-US" sz="1700" dirty="0" smtClean="0"/>
          </a:p>
          <a:p>
            <a:pPr>
              <a:spcBef>
                <a:spcPts val="600"/>
              </a:spcBef>
            </a:pPr>
            <a:r>
              <a:rPr lang="en-US" sz="17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operate for </a:t>
            </a:r>
            <a:r>
              <a:rPr lang="en-US" sz="1700" dirty="0" smtClean="0"/>
              <a:t>one year between maintenance</a:t>
            </a:r>
            <a:endParaRPr lang="en-US" sz="1700" dirty="0" smtClean="0"/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EK60 </a:t>
            </a:r>
            <a:r>
              <a:rPr lang="en-US" sz="1700" dirty="0" smtClean="0"/>
              <a:t>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</a:t>
            </a:r>
            <a:r>
              <a:rPr lang="en-US" sz="1600" dirty="0" smtClean="0"/>
              <a:t>video/data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autonomous</a:t>
            </a:r>
            <a:r>
              <a:rPr lang="en-US" sz="1600" dirty="0" smtClean="0"/>
              <a:t> 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</a:t>
            </a:r>
            <a:r>
              <a:rPr lang="en-US" sz="1600" dirty="0" smtClean="0"/>
              <a:t>mooring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</a:t>
            </a:r>
            <a:r>
              <a:rPr lang="en-US" sz="1600" dirty="0" smtClean="0"/>
              <a:t>collect 5 minutes of video/data every 30 minutes for 3 months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</a:t>
            </a:r>
            <a:r>
              <a:rPr lang="en-US" sz="1600" dirty="0" smtClean="0"/>
              <a:t>similar</a:t>
            </a:r>
            <a:endParaRPr lang="en-US" sz="1600" dirty="0" smtClean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/>
                <a:gridCol w="1102606"/>
                <a:gridCol w="1102606"/>
                <a:gridCol w="1102606"/>
                <a:gridCol w="1102606"/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TNC: Preliminary design options studied – will be presented next</a:t>
            </a:r>
          </a:p>
          <a:p>
            <a:r>
              <a:rPr lang="en-US" dirty="0" smtClean="0"/>
              <a:t>MBARI Use Cases</a:t>
            </a:r>
          </a:p>
          <a:p>
            <a:pPr lvl="1"/>
            <a:r>
              <a:rPr lang="en-US" dirty="0" smtClean="0"/>
              <a:t>Widely divergent sets of requirements</a:t>
            </a:r>
          </a:p>
          <a:p>
            <a:pPr lvl="1"/>
            <a:r>
              <a:rPr lang="en-US" dirty="0" smtClean="0"/>
              <a:t>Large design gap between autonomous &amp; tethered</a:t>
            </a:r>
          </a:p>
          <a:p>
            <a:pPr lvl="2"/>
            <a:r>
              <a:rPr lang="en-US" dirty="0" smtClean="0"/>
              <a:t>Electrical energy required &amp; software (data management)</a:t>
            </a:r>
          </a:p>
          <a:p>
            <a:pPr lvl="1"/>
            <a:r>
              <a:rPr lang="en-US" dirty="0" smtClean="0"/>
              <a:t>Can this task be performed with existing hardware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Can all requirements be met by one system?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TNC: Proceed with PDR + build</a:t>
            </a:r>
          </a:p>
          <a:p>
            <a:pPr lvl="1"/>
            <a:r>
              <a:rPr lang="en-US" dirty="0" smtClean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910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behind the project</a:t>
            </a:r>
          </a:p>
          <a:p>
            <a:r>
              <a:rPr lang="en-US" dirty="0" smtClean="0"/>
              <a:t>Science use cases </a:t>
            </a:r>
          </a:p>
          <a:p>
            <a:r>
              <a:rPr lang="en-US" dirty="0" smtClean="0"/>
              <a:t>Functional requirements</a:t>
            </a:r>
          </a:p>
          <a:p>
            <a:r>
              <a:rPr lang="en-US" dirty="0" smtClean="0"/>
              <a:t>Derived requirements</a:t>
            </a:r>
          </a:p>
          <a:p>
            <a:r>
              <a:rPr lang="en-US" dirty="0" smtClean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 for Benthic Observation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Driven by an immediate need by The Nature Conservancy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(TNC)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FRAM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(Barry)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Characterize environmental conditions to help understand various processes</a:t>
            </a:r>
          </a:p>
          <a:p>
            <a:pPr lvl="1"/>
            <a:r>
              <a:rPr lang="en-US" sz="2600" dirty="0" smtClean="0"/>
              <a:t>Feeding in relation to water flow</a:t>
            </a:r>
          </a:p>
          <a:p>
            <a:pPr lvl="1"/>
            <a:r>
              <a:rPr lang="en-US" sz="2600" dirty="0" smtClean="0"/>
              <a:t>Predator-prey interactions</a:t>
            </a:r>
          </a:p>
          <a:p>
            <a:pPr lvl="1"/>
            <a:r>
              <a:rPr lang="en-US" sz="2600" dirty="0" smtClean="0"/>
              <a:t>Temporal variation in benthic conditions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(Chavez)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 smtClean="0"/>
              <a:t>Science Needs (Benoit-Bird</a:t>
            </a:r>
            <a:r>
              <a:rPr lang="en-US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provides data on the behavior of the biota to the acoustic instruments themselves</a:t>
            </a:r>
          </a:p>
          <a:p>
            <a:pPr lvl="2"/>
            <a:r>
              <a:rPr lang="en-US" sz="2000" dirty="0" smtClean="0"/>
              <a:t>Biota sizes range from Humboldt squid to larger mammals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974</Words>
  <Application>Microsoft Office PowerPoint</Application>
  <PresentationFormat>On-screen Show (16:9)</PresentationFormat>
  <Paragraphs>211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Science Needs (TNC)</vt:lpstr>
      <vt:lpstr>Science Needs (Barry)</vt:lpstr>
      <vt:lpstr>Science Needs (Chavez)</vt:lpstr>
      <vt:lpstr>Science Needs (Benoit-Bird)</vt:lpstr>
      <vt:lpstr>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43</cp:revision>
  <dcterms:created xsi:type="dcterms:W3CDTF">2017-03-02T16:44:49Z</dcterms:created>
  <dcterms:modified xsi:type="dcterms:W3CDTF">2017-03-08T17:34:25Z</dcterms:modified>
</cp:coreProperties>
</file>