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75" r:id="rId6"/>
    <p:sldId id="257" r:id="rId7"/>
    <p:sldId id="273" r:id="rId8"/>
    <p:sldId id="274" r:id="rId9"/>
    <p:sldId id="276" r:id="rId10"/>
    <p:sldId id="277" r:id="rId11"/>
    <p:sldId id="278" r:id="rId12"/>
    <p:sldId id="282" r:id="rId13"/>
    <p:sldId id="281" r:id="rId14"/>
    <p:sldId id="279" r:id="rId15"/>
    <p:sldId id="280" r:id="rId16"/>
    <p:sldId id="26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3" d="100"/>
          <a:sy n="193" d="100"/>
        </p:scale>
        <p:origin x="-108" y="-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</a:t>
            </a:r>
            <a:r>
              <a:rPr lang="en-US" dirty="0" smtClean="0"/>
              <a:t> </a:t>
            </a:r>
            <a:r>
              <a:rPr lang="en-US" dirty="0" smtClean="0"/>
              <a:t>Design </a:t>
            </a:r>
            <a:r>
              <a:rPr lang="en-US" dirty="0" smtClean="0"/>
              <a:t>Review               for TNC Use Case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[Eric]</a:t>
            </a:r>
          </a:p>
          <a:p>
            <a:r>
              <a:rPr lang="en-US" dirty="0" smtClean="0"/>
              <a:t>Tether: fiber vs copper</a:t>
            </a:r>
          </a:p>
          <a:p>
            <a:r>
              <a:rPr lang="en-US" dirty="0" smtClean="0"/>
              <a:t>Winch</a:t>
            </a:r>
          </a:p>
          <a:p>
            <a:r>
              <a:rPr lang="en-US" dirty="0" smtClean="0"/>
              <a:t>Slip 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Multiple camera housings vs one housing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Electrical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Top level electrical decision: fiber vs. copper</a:t>
            </a:r>
          </a:p>
          <a:p>
            <a:r>
              <a:rPr lang="en-US" dirty="0" smtClean="0"/>
              <a:t>Power options: AC vs DC, low or medium volts</a:t>
            </a:r>
          </a:p>
          <a:p>
            <a:r>
              <a:rPr lang="en-US" dirty="0" smtClean="0"/>
              <a:t>Controller (CPU) options</a:t>
            </a:r>
          </a:p>
          <a:p>
            <a:r>
              <a:rPr lang="en-US" dirty="0" smtClean="0"/>
              <a:t>Electrical block diagram</a:t>
            </a:r>
          </a:p>
          <a:p>
            <a:r>
              <a:rPr lang="en-US" dirty="0" smtClean="0"/>
              <a:t>Estimated 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3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Electrical power conversion (AC or DC)</a:t>
            </a:r>
          </a:p>
          <a:p>
            <a:r>
              <a:rPr lang="en-US" dirty="0" smtClean="0"/>
              <a:t>Ground fault detection for source voltage</a:t>
            </a:r>
          </a:p>
          <a:p>
            <a:r>
              <a:rPr lang="en-US" dirty="0" smtClean="0"/>
              <a:t>Real time video and telemetry display</a:t>
            </a:r>
          </a:p>
          <a:p>
            <a:r>
              <a:rPr lang="en-US" dirty="0" smtClean="0"/>
              <a:t>Controller (CPU) for system control</a:t>
            </a:r>
          </a:p>
          <a:p>
            <a:r>
              <a:rPr lang="en-US" dirty="0" smtClean="0"/>
              <a:t>Data stream management</a:t>
            </a:r>
          </a:p>
          <a:p>
            <a:pPr lvl="1"/>
            <a:r>
              <a:rPr lang="en-US" dirty="0" smtClean="0"/>
              <a:t>Logging &amp; distribution</a:t>
            </a:r>
          </a:p>
          <a:p>
            <a:r>
              <a:rPr lang="en-US" dirty="0" smtClean="0"/>
              <a:t>Topside system needs to be portable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79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Software/Data Management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[Kent]</a:t>
            </a:r>
          </a:p>
          <a:p>
            <a:r>
              <a:rPr lang="en-US" dirty="0" smtClean="0"/>
              <a:t>Topside control of subsea components</a:t>
            </a:r>
          </a:p>
          <a:p>
            <a:r>
              <a:rPr lang="en-US" dirty="0" smtClean="0"/>
              <a:t>Logging and displaying of telemetry data</a:t>
            </a:r>
          </a:p>
          <a:p>
            <a:r>
              <a:rPr lang="en-US" dirty="0" smtClean="0"/>
              <a:t>Software drivers</a:t>
            </a:r>
          </a:p>
          <a:p>
            <a:pPr lvl="1"/>
            <a:r>
              <a:rPr lang="en-US" dirty="0" smtClean="0"/>
              <a:t>External temperature and pressure sensor</a:t>
            </a:r>
          </a:p>
          <a:p>
            <a:pPr lvl="1"/>
            <a:r>
              <a:rPr lang="en-US" dirty="0" smtClean="0"/>
              <a:t>Internal heading sensor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4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910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</a:t>
            </a: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Scienc</a:t>
            </a:r>
            <a:r>
              <a:rPr lang="en-US" dirty="0" smtClean="0"/>
              <a:t>e Background &amp; Motivation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Review of Functional/Derived Requirements</a:t>
            </a:r>
          </a:p>
          <a:p>
            <a:pPr lvl="1"/>
            <a:r>
              <a:rPr lang="en-US" dirty="0" smtClean="0"/>
              <a:t>Additional Operational Requirements</a:t>
            </a:r>
          </a:p>
          <a:p>
            <a:pPr lvl="1"/>
            <a:r>
              <a:rPr lang="en-US" dirty="0" smtClean="0"/>
              <a:t>Launch and Recovery</a:t>
            </a:r>
            <a:endParaRPr lang="en-US" dirty="0" smtClean="0"/>
          </a:p>
          <a:p>
            <a:r>
              <a:rPr lang="en-US" dirty="0" smtClean="0"/>
              <a:t>Proposed Concept (top level block/functional </a:t>
            </a:r>
            <a:r>
              <a:rPr lang="en-US" dirty="0" err="1" smtClean="0"/>
              <a:t>diag</a:t>
            </a:r>
            <a:r>
              <a:rPr lang="en-US" dirty="0" smtClean="0"/>
              <a:t> + drawing) </a:t>
            </a:r>
          </a:p>
          <a:p>
            <a:r>
              <a:rPr lang="en-US" dirty="0" smtClean="0"/>
              <a:t>Deck System</a:t>
            </a:r>
          </a:p>
          <a:p>
            <a:pPr lvl="1"/>
            <a:r>
              <a:rPr lang="en-US" dirty="0" smtClean="0"/>
              <a:t>Tether </a:t>
            </a:r>
          </a:p>
          <a:p>
            <a:pPr lvl="1"/>
            <a:r>
              <a:rPr lang="en-US" dirty="0" smtClean="0"/>
              <a:t>Winch &amp; Accessories</a:t>
            </a:r>
          </a:p>
          <a:p>
            <a:r>
              <a:rPr lang="en-US" dirty="0" smtClean="0"/>
              <a:t>Lander (Mechanical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en-US" dirty="0" smtClean="0"/>
              <a:t> Electrical options)</a:t>
            </a:r>
          </a:p>
          <a:p>
            <a:r>
              <a:rPr lang="en-US" dirty="0" smtClean="0"/>
              <a:t>Camera Selection</a:t>
            </a:r>
            <a:endParaRPr lang="en-US" dirty="0" smtClean="0"/>
          </a:p>
          <a:p>
            <a:r>
              <a:rPr lang="en-US" dirty="0" smtClean="0"/>
              <a:t>Topside System</a:t>
            </a:r>
          </a:p>
          <a:p>
            <a:r>
              <a:rPr lang="en-US" dirty="0" smtClean="0"/>
              <a:t>Software / Data Management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FRAM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0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89779"/>
            <a:ext cx="3467702" cy="32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Design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58139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Ability to transfer videos from lander during transit periods</a:t>
            </a:r>
          </a:p>
          <a:p>
            <a:r>
              <a:rPr lang="en-US" dirty="0" smtClean="0"/>
              <a:t>Topside control of system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ameras (start/stop REC)</a:t>
            </a:r>
          </a:p>
          <a:p>
            <a:pPr lvl="1"/>
            <a:r>
              <a:rPr lang="en-US" dirty="0" smtClean="0"/>
              <a:t>Lights (on/off)</a:t>
            </a:r>
          </a:p>
          <a:p>
            <a:r>
              <a:rPr lang="en-US" dirty="0" smtClean="0"/>
              <a:t>Ability to stay on station for up to 6 minutes</a:t>
            </a:r>
          </a:p>
          <a:p>
            <a:r>
              <a:rPr lang="en-US" dirty="0" smtClean="0"/>
              <a:t>Ability to count fish up to 4 meters away from lander</a:t>
            </a:r>
          </a:p>
          <a:p>
            <a:r>
              <a:rPr lang="en-US" dirty="0" smtClean="0"/>
              <a:t>Ability to size fish up to 2 meters away from lander</a:t>
            </a:r>
          </a:p>
          <a:p>
            <a:r>
              <a:rPr lang="en-US" dirty="0" smtClean="0"/>
              <a:t>Ability to synchronize all 8 cameras</a:t>
            </a:r>
          </a:p>
          <a:p>
            <a:r>
              <a:rPr lang="en-US" dirty="0" smtClean="0"/>
              <a:t>Live video feed from 1 camera in each quadrant</a:t>
            </a:r>
          </a:p>
          <a:p>
            <a:pPr lvl="1"/>
            <a:r>
              <a:rPr lang="en-US" dirty="0" smtClean="0"/>
              <a:t>Total of 5 live video feeds</a:t>
            </a:r>
          </a:p>
          <a:p>
            <a:r>
              <a:rPr lang="en-US" dirty="0" smtClean="0"/>
              <a:t>Ability to record the 8 HD video feeds topside in the future</a:t>
            </a:r>
          </a:p>
          <a:p>
            <a:r>
              <a:rPr lang="en-US" dirty="0" smtClean="0"/>
              <a:t>Load bearing tether (no second line)</a:t>
            </a:r>
          </a:p>
          <a:p>
            <a:r>
              <a:rPr lang="en-US" dirty="0" smtClean="0"/>
              <a:t>Simplify launch and recovery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2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612</Words>
  <Application>Microsoft Office PowerPoint</Application>
  <PresentationFormat>On-screen Show (16:9)</PresentationFormat>
  <Paragraphs>112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Other Design Criteria</vt:lpstr>
      <vt:lpstr>Proposed Concept Drawing</vt:lpstr>
      <vt:lpstr>Deck System Options</vt:lpstr>
      <vt:lpstr>Lander: Mechanical Options</vt:lpstr>
      <vt:lpstr>Camera Selection</vt:lpstr>
      <vt:lpstr>Lander: Electrical Options</vt:lpstr>
      <vt:lpstr>Topside System Options</vt:lpstr>
      <vt:lpstr>Software/Data Management Options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66</cp:revision>
  <dcterms:created xsi:type="dcterms:W3CDTF">2017-03-02T16:44:49Z</dcterms:created>
  <dcterms:modified xsi:type="dcterms:W3CDTF">2017-03-08T23:00:10Z</dcterms:modified>
</cp:coreProperties>
</file>