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34"/>
  </p:notesMasterIdLst>
  <p:sldIdLst>
    <p:sldId id="256" r:id="rId4"/>
    <p:sldId id="267" r:id="rId5"/>
    <p:sldId id="263" r:id="rId6"/>
    <p:sldId id="265" r:id="rId7"/>
    <p:sldId id="275" r:id="rId8"/>
    <p:sldId id="257" r:id="rId9"/>
    <p:sldId id="273" r:id="rId10"/>
    <p:sldId id="274" r:id="rId11"/>
    <p:sldId id="276" r:id="rId12"/>
    <p:sldId id="295" r:id="rId13"/>
    <p:sldId id="296" r:id="rId14"/>
    <p:sldId id="297" r:id="rId15"/>
    <p:sldId id="298" r:id="rId16"/>
    <p:sldId id="299" r:id="rId17"/>
    <p:sldId id="300" r:id="rId18"/>
    <p:sldId id="282" r:id="rId19"/>
    <p:sldId id="278" r:id="rId20"/>
    <p:sldId id="289" r:id="rId21"/>
    <p:sldId id="290" r:id="rId22"/>
    <p:sldId id="283" r:id="rId23"/>
    <p:sldId id="284" r:id="rId24"/>
    <p:sldId id="292" r:id="rId25"/>
    <p:sldId id="285" r:id="rId26"/>
    <p:sldId id="293" r:id="rId27"/>
    <p:sldId id="266" r:id="rId28"/>
    <p:sldId id="294" r:id="rId29"/>
    <p:sldId id="291" r:id="rId30"/>
    <p:sldId id="301" r:id="rId31"/>
    <p:sldId id="302" r:id="rId32"/>
    <p:sldId id="303" r:id="rId33"/>
  </p:sldIdLst>
  <p:sldSz cx="9144000" cy="5143500" type="screen16x9"/>
  <p:notesSz cx="6858000" cy="9144000"/>
  <p:defaultTextStyle>
    <a:defPPr>
      <a:defRPr lang="en-US"/>
    </a:defPPr>
    <a:lvl1pPr marL="0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66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33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98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64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29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95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60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26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50" d="100"/>
          <a:sy n="150" d="100"/>
        </p:scale>
        <p:origin x="-492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DF599E-089A-7548-8E3C-1477DDF293A6}" type="doc">
      <dgm:prSet loTypeId="urn:microsoft.com/office/officeart/2008/layout/HalfCircleOrganizationChart" loCatId="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8FC5687A-74EE-5343-9663-3DA8A912E7E8}">
      <dgm:prSet phldrT="[Text]"/>
      <dgm:spPr/>
      <dgm:t>
        <a:bodyPr/>
        <a:lstStyle/>
        <a:p>
          <a:r>
            <a:rPr lang="en-US" dirty="0" smtClean="0"/>
            <a:t>Operational Components</a:t>
          </a:r>
        </a:p>
      </dgm:t>
    </dgm:pt>
    <dgm:pt modelId="{C6F8962B-19D2-A649-853B-F3BCDD2FD4ED}" type="parTrans" cxnId="{D1F596F1-8097-564A-8B62-48465A7377C6}">
      <dgm:prSet/>
      <dgm:spPr/>
      <dgm:t>
        <a:bodyPr/>
        <a:lstStyle/>
        <a:p>
          <a:endParaRPr lang="en-US"/>
        </a:p>
      </dgm:t>
    </dgm:pt>
    <dgm:pt modelId="{A04E7C4C-2BFD-744C-B77B-18CFC8C751B6}" type="sibTrans" cxnId="{D1F596F1-8097-564A-8B62-48465A7377C6}">
      <dgm:prSet/>
      <dgm:spPr/>
      <dgm:t>
        <a:bodyPr/>
        <a:lstStyle/>
        <a:p>
          <a:endParaRPr lang="en-US"/>
        </a:p>
      </dgm:t>
    </dgm:pt>
    <dgm:pt modelId="{9495306F-E555-424B-A2E6-F36C58A3F9BA}" type="asst">
      <dgm:prSet phldrT="[Text]"/>
      <dgm:spPr/>
      <dgm:t>
        <a:bodyPr/>
        <a:lstStyle/>
        <a:p>
          <a:r>
            <a:rPr lang="en-US" dirty="0" smtClean="0"/>
            <a:t>BOS</a:t>
          </a:r>
          <a:endParaRPr lang="en-US" dirty="0"/>
        </a:p>
      </dgm:t>
    </dgm:pt>
    <dgm:pt modelId="{076CCB40-8C98-374F-AB42-FC6CA044E4A3}" type="parTrans" cxnId="{78839515-1113-9641-AA88-2AE020B35EE2}">
      <dgm:prSet/>
      <dgm:spPr/>
      <dgm:t>
        <a:bodyPr/>
        <a:lstStyle/>
        <a:p>
          <a:endParaRPr lang="en-US"/>
        </a:p>
      </dgm:t>
    </dgm:pt>
    <dgm:pt modelId="{A56D73CA-193F-5249-9EBC-53ACD83B1441}" type="sibTrans" cxnId="{78839515-1113-9641-AA88-2AE020B35EE2}">
      <dgm:prSet/>
      <dgm:spPr/>
      <dgm:t>
        <a:bodyPr/>
        <a:lstStyle/>
        <a:p>
          <a:endParaRPr lang="en-US"/>
        </a:p>
      </dgm:t>
    </dgm:pt>
    <dgm:pt modelId="{3C3A4288-837B-1B4C-8A1E-863A53D1504B}">
      <dgm:prSet phldrT="[Text]"/>
      <dgm:spPr/>
      <dgm:t>
        <a:bodyPr/>
        <a:lstStyle/>
        <a:p>
          <a:r>
            <a:rPr lang="en-US" dirty="0" smtClean="0"/>
            <a:t>Winch</a:t>
          </a:r>
          <a:endParaRPr lang="en-US" dirty="0"/>
        </a:p>
      </dgm:t>
    </dgm:pt>
    <dgm:pt modelId="{CE0A8975-3B82-774E-9972-8664F26C945F}" type="parTrans" cxnId="{F7E2DFB0-5061-9A43-A098-CDE4F851FDB5}">
      <dgm:prSet/>
      <dgm:spPr/>
      <dgm:t>
        <a:bodyPr/>
        <a:lstStyle/>
        <a:p>
          <a:endParaRPr lang="en-US"/>
        </a:p>
      </dgm:t>
    </dgm:pt>
    <dgm:pt modelId="{7DE57818-7E67-0B45-A617-78D9A9DDA377}" type="sibTrans" cxnId="{F7E2DFB0-5061-9A43-A098-CDE4F851FDB5}">
      <dgm:prSet/>
      <dgm:spPr/>
      <dgm:t>
        <a:bodyPr/>
        <a:lstStyle/>
        <a:p>
          <a:endParaRPr lang="en-US"/>
        </a:p>
      </dgm:t>
    </dgm:pt>
    <dgm:pt modelId="{2CB49B12-21FB-8B4C-A1ED-90C1B982A479}">
      <dgm:prSet phldrT="[Text]"/>
      <dgm:spPr/>
      <dgm:t>
        <a:bodyPr/>
        <a:lstStyle/>
        <a:p>
          <a:r>
            <a:rPr lang="en-US" dirty="0" smtClean="0"/>
            <a:t>Tether</a:t>
          </a:r>
          <a:endParaRPr lang="en-US" dirty="0"/>
        </a:p>
      </dgm:t>
    </dgm:pt>
    <dgm:pt modelId="{BE3184C5-F3AC-A446-AB9A-466E2F3A4E6D}" type="parTrans" cxnId="{C3C7AFAD-0BA2-594E-8185-68878A033A6D}">
      <dgm:prSet/>
      <dgm:spPr/>
      <dgm:t>
        <a:bodyPr/>
        <a:lstStyle/>
        <a:p>
          <a:endParaRPr lang="en-US"/>
        </a:p>
      </dgm:t>
    </dgm:pt>
    <dgm:pt modelId="{DDB7F54A-74EE-0B4A-B470-66D3C4C1FA06}" type="sibTrans" cxnId="{C3C7AFAD-0BA2-594E-8185-68878A033A6D}">
      <dgm:prSet/>
      <dgm:spPr/>
      <dgm:t>
        <a:bodyPr/>
        <a:lstStyle/>
        <a:p>
          <a:endParaRPr lang="en-US"/>
        </a:p>
      </dgm:t>
    </dgm:pt>
    <dgm:pt modelId="{7B54AAD6-5736-CE42-A9AC-B50C9674E901}">
      <dgm:prSet phldrT="[Text]"/>
      <dgm:spPr/>
      <dgm:t>
        <a:bodyPr/>
        <a:lstStyle/>
        <a:p>
          <a:r>
            <a:rPr lang="en-US" dirty="0" smtClean="0"/>
            <a:t>Handling</a:t>
          </a:r>
          <a:endParaRPr lang="en-US" dirty="0"/>
        </a:p>
      </dgm:t>
    </dgm:pt>
    <dgm:pt modelId="{E15AC4AB-9818-894C-8178-C5FB45D5E24A}" type="parTrans" cxnId="{960B2E5A-A043-AD4B-842B-6FC28320D75A}">
      <dgm:prSet/>
      <dgm:spPr/>
      <dgm:t>
        <a:bodyPr/>
        <a:lstStyle/>
        <a:p>
          <a:endParaRPr lang="en-US"/>
        </a:p>
      </dgm:t>
    </dgm:pt>
    <dgm:pt modelId="{74C94C4C-5C0C-0E46-964E-00D959A69897}" type="sibTrans" cxnId="{960B2E5A-A043-AD4B-842B-6FC28320D75A}">
      <dgm:prSet/>
      <dgm:spPr/>
      <dgm:t>
        <a:bodyPr/>
        <a:lstStyle/>
        <a:p>
          <a:endParaRPr lang="en-US"/>
        </a:p>
      </dgm:t>
    </dgm:pt>
    <dgm:pt modelId="{96F7A545-2CFC-E54B-A02D-2B2B2E755B2F}">
      <dgm:prSet/>
      <dgm:spPr/>
      <dgm:t>
        <a:bodyPr/>
        <a:lstStyle/>
        <a:p>
          <a:r>
            <a:rPr lang="en-US" dirty="0" smtClean="0"/>
            <a:t>Sheaves</a:t>
          </a:r>
          <a:endParaRPr lang="en-US" dirty="0"/>
        </a:p>
      </dgm:t>
    </dgm:pt>
    <dgm:pt modelId="{9E87CFD9-6979-4346-A716-129E2C75E003}" type="parTrans" cxnId="{8F9C3440-E53C-5B4E-A583-812FC2AF9008}">
      <dgm:prSet/>
      <dgm:spPr/>
      <dgm:t>
        <a:bodyPr/>
        <a:lstStyle/>
        <a:p>
          <a:endParaRPr lang="en-US"/>
        </a:p>
      </dgm:t>
    </dgm:pt>
    <dgm:pt modelId="{A1F8A874-21F7-EA48-BD9B-A2B4917DA902}" type="sibTrans" cxnId="{8F9C3440-E53C-5B4E-A583-812FC2AF9008}">
      <dgm:prSet/>
      <dgm:spPr/>
      <dgm:t>
        <a:bodyPr/>
        <a:lstStyle/>
        <a:p>
          <a:endParaRPr lang="en-US"/>
        </a:p>
      </dgm:t>
    </dgm:pt>
    <dgm:pt modelId="{DC24B8B6-B73E-6D44-96A6-3CFDD285F138}">
      <dgm:prSet/>
      <dgm:spPr/>
      <dgm:t>
        <a:bodyPr/>
        <a:lstStyle/>
        <a:p>
          <a:r>
            <a:rPr lang="en-US" dirty="0" smtClean="0"/>
            <a:t>Overboard</a:t>
          </a:r>
        </a:p>
        <a:p>
          <a:r>
            <a:rPr lang="en-US" dirty="0" smtClean="0"/>
            <a:t>Frames</a:t>
          </a:r>
          <a:endParaRPr lang="en-US" dirty="0"/>
        </a:p>
      </dgm:t>
    </dgm:pt>
    <dgm:pt modelId="{67C880EA-6A33-0E41-8CAD-BA7C5BAD9D4B}" type="parTrans" cxnId="{2BE23034-C438-4C42-BA11-9D39554EB146}">
      <dgm:prSet/>
      <dgm:spPr/>
      <dgm:t>
        <a:bodyPr/>
        <a:lstStyle/>
        <a:p>
          <a:endParaRPr lang="en-US"/>
        </a:p>
      </dgm:t>
    </dgm:pt>
    <dgm:pt modelId="{3639FB14-FE38-2D40-BE55-B4D84C3112F5}" type="sibTrans" cxnId="{2BE23034-C438-4C42-BA11-9D39554EB146}">
      <dgm:prSet/>
      <dgm:spPr/>
      <dgm:t>
        <a:bodyPr/>
        <a:lstStyle/>
        <a:p>
          <a:endParaRPr lang="en-US"/>
        </a:p>
      </dgm:t>
    </dgm:pt>
    <dgm:pt modelId="{977D1F3F-69E5-EA45-A8AE-1DDBB80E9497}">
      <dgm:prSet/>
      <dgm:spPr/>
      <dgm:t>
        <a:bodyPr/>
        <a:lstStyle/>
        <a:p>
          <a:r>
            <a:rPr lang="en-US" dirty="0" smtClean="0"/>
            <a:t>Slip Ring</a:t>
          </a:r>
          <a:endParaRPr lang="en-US" dirty="0"/>
        </a:p>
      </dgm:t>
    </dgm:pt>
    <dgm:pt modelId="{5A3D29CA-271F-C345-957F-942CE4ECEABB}" type="parTrans" cxnId="{5AB08491-DB21-9B46-81AD-EB66BD190C0D}">
      <dgm:prSet/>
      <dgm:spPr/>
      <dgm:t>
        <a:bodyPr/>
        <a:lstStyle/>
        <a:p>
          <a:endParaRPr lang="en-US"/>
        </a:p>
      </dgm:t>
    </dgm:pt>
    <dgm:pt modelId="{66FB3147-DB29-3B4E-97AE-152A16E006C7}" type="sibTrans" cxnId="{5AB08491-DB21-9B46-81AD-EB66BD190C0D}">
      <dgm:prSet/>
      <dgm:spPr/>
      <dgm:t>
        <a:bodyPr/>
        <a:lstStyle/>
        <a:p>
          <a:endParaRPr lang="en-US"/>
        </a:p>
      </dgm:t>
    </dgm:pt>
    <dgm:pt modelId="{56ACECF6-27AA-994B-B734-5F5167DF4297}">
      <dgm:prSet/>
      <dgm:spPr/>
      <dgm:t>
        <a:bodyPr/>
        <a:lstStyle/>
        <a:p>
          <a:r>
            <a:rPr lang="en-US" dirty="0" smtClean="0"/>
            <a:t>Terminations</a:t>
          </a:r>
          <a:endParaRPr lang="en-US" dirty="0"/>
        </a:p>
      </dgm:t>
    </dgm:pt>
    <dgm:pt modelId="{91D3B3E7-57F7-7D40-BB23-D15FB1B34FA8}" type="parTrans" cxnId="{5D6F7E09-5ED6-9D48-9727-EEC2CAA05E2C}">
      <dgm:prSet/>
      <dgm:spPr/>
      <dgm:t>
        <a:bodyPr/>
        <a:lstStyle/>
        <a:p>
          <a:endParaRPr lang="en-US"/>
        </a:p>
      </dgm:t>
    </dgm:pt>
    <dgm:pt modelId="{2DCF2AC8-DA96-8E48-9845-DC2112DEBB72}" type="sibTrans" cxnId="{5D6F7E09-5ED6-9D48-9727-EEC2CAA05E2C}">
      <dgm:prSet/>
      <dgm:spPr/>
      <dgm:t>
        <a:bodyPr/>
        <a:lstStyle/>
        <a:p>
          <a:endParaRPr lang="en-US"/>
        </a:p>
      </dgm:t>
    </dgm:pt>
    <dgm:pt modelId="{11798EA1-0198-894F-B741-459ED83365E7}">
      <dgm:prSet/>
      <dgm:spPr/>
      <dgm:t>
        <a:bodyPr/>
        <a:lstStyle/>
        <a:p>
          <a:r>
            <a:rPr lang="en-US" dirty="0" smtClean="0"/>
            <a:t>Subsea</a:t>
          </a:r>
        </a:p>
        <a:p>
          <a:r>
            <a:rPr lang="en-US" dirty="0" smtClean="0"/>
            <a:t>Tether Management</a:t>
          </a:r>
          <a:endParaRPr lang="en-US" dirty="0"/>
        </a:p>
      </dgm:t>
    </dgm:pt>
    <dgm:pt modelId="{D1870B8A-C413-C14B-B370-338C8CE3E922}" type="parTrans" cxnId="{9935E96C-AB39-B54A-8B13-C409F37A4F2E}">
      <dgm:prSet/>
      <dgm:spPr/>
      <dgm:t>
        <a:bodyPr/>
        <a:lstStyle/>
        <a:p>
          <a:endParaRPr lang="en-US"/>
        </a:p>
      </dgm:t>
    </dgm:pt>
    <dgm:pt modelId="{1FE3C930-D53F-F04F-9543-CF661D9AA0C4}" type="sibTrans" cxnId="{9935E96C-AB39-B54A-8B13-C409F37A4F2E}">
      <dgm:prSet/>
      <dgm:spPr/>
      <dgm:t>
        <a:bodyPr/>
        <a:lstStyle/>
        <a:p>
          <a:endParaRPr lang="en-US"/>
        </a:p>
      </dgm:t>
    </dgm:pt>
    <dgm:pt modelId="{7DB71193-90B6-AE40-BA01-0CA5083869F1}">
      <dgm:prSet/>
      <dgm:spPr/>
      <dgm:t>
        <a:bodyPr/>
        <a:lstStyle/>
        <a:p>
          <a:r>
            <a:rPr lang="en-US" dirty="0" smtClean="0">
              <a:solidFill>
                <a:schemeClr val="accent2">
                  <a:lumMod val="75000"/>
                </a:schemeClr>
              </a:solidFill>
            </a:rPr>
            <a:t>Floats</a:t>
          </a:r>
          <a:endParaRPr lang="en-US" dirty="0">
            <a:solidFill>
              <a:schemeClr val="accent2">
                <a:lumMod val="75000"/>
              </a:schemeClr>
            </a:solidFill>
          </a:endParaRPr>
        </a:p>
      </dgm:t>
    </dgm:pt>
    <dgm:pt modelId="{BAEBFC8C-482B-1043-92C3-E40FA2B0AF71}" type="parTrans" cxnId="{F00CFEB0-90AA-BA40-BFCE-CF5FCAA1F4C9}">
      <dgm:prSet/>
      <dgm:spPr/>
      <dgm:t>
        <a:bodyPr/>
        <a:lstStyle/>
        <a:p>
          <a:endParaRPr lang="en-US"/>
        </a:p>
      </dgm:t>
    </dgm:pt>
    <dgm:pt modelId="{D1E81281-1163-4F4B-86E7-17A2E09517E0}" type="sibTrans" cxnId="{F00CFEB0-90AA-BA40-BFCE-CF5FCAA1F4C9}">
      <dgm:prSet/>
      <dgm:spPr/>
      <dgm:t>
        <a:bodyPr/>
        <a:lstStyle/>
        <a:p>
          <a:endParaRPr lang="en-US"/>
        </a:p>
      </dgm:t>
    </dgm:pt>
    <dgm:pt modelId="{77D916C1-468D-8F40-B909-822F0DA64C31}">
      <dgm:prSet/>
      <dgm:spPr/>
      <dgm:t>
        <a:bodyPr/>
        <a:lstStyle/>
        <a:p>
          <a:r>
            <a:rPr lang="en-US" dirty="0" smtClean="0">
              <a:solidFill>
                <a:schemeClr val="accent2">
                  <a:lumMod val="75000"/>
                </a:schemeClr>
              </a:solidFill>
            </a:rPr>
            <a:t>Depressor </a:t>
          </a:r>
        </a:p>
        <a:p>
          <a:r>
            <a:rPr lang="en-US" dirty="0" smtClean="0">
              <a:solidFill>
                <a:schemeClr val="accent2">
                  <a:lumMod val="75000"/>
                </a:schemeClr>
              </a:solidFill>
            </a:rPr>
            <a:t>Weights</a:t>
          </a:r>
          <a:endParaRPr lang="en-US" dirty="0">
            <a:solidFill>
              <a:schemeClr val="accent2">
                <a:lumMod val="75000"/>
              </a:schemeClr>
            </a:solidFill>
          </a:endParaRPr>
        </a:p>
      </dgm:t>
    </dgm:pt>
    <dgm:pt modelId="{5F117F0D-2E3E-6B4A-B79A-D85028B7E65B}" type="parTrans" cxnId="{F0199619-F0A8-AF46-8962-35920A007F32}">
      <dgm:prSet/>
      <dgm:spPr/>
      <dgm:t>
        <a:bodyPr/>
        <a:lstStyle/>
        <a:p>
          <a:endParaRPr lang="en-US"/>
        </a:p>
      </dgm:t>
    </dgm:pt>
    <dgm:pt modelId="{6F0AF496-5CC1-E841-A5D3-79F99862DFD1}" type="sibTrans" cxnId="{F0199619-F0A8-AF46-8962-35920A007F32}">
      <dgm:prSet/>
      <dgm:spPr/>
      <dgm:t>
        <a:bodyPr/>
        <a:lstStyle/>
        <a:p>
          <a:endParaRPr lang="en-US"/>
        </a:p>
      </dgm:t>
    </dgm:pt>
    <dgm:pt modelId="{080326B7-AB99-2946-82A0-4814DE338A11}">
      <dgm:prSet/>
      <dgm:spPr/>
      <dgm:t>
        <a:bodyPr/>
        <a:lstStyle/>
        <a:p>
          <a:r>
            <a:rPr lang="en-US" dirty="0" smtClean="0">
              <a:solidFill>
                <a:schemeClr val="accent2">
                  <a:lumMod val="75000"/>
                </a:schemeClr>
              </a:solidFill>
            </a:rPr>
            <a:t>Payout Counter</a:t>
          </a:r>
          <a:endParaRPr lang="en-US" dirty="0">
            <a:solidFill>
              <a:schemeClr val="accent2">
                <a:lumMod val="75000"/>
              </a:schemeClr>
            </a:solidFill>
          </a:endParaRPr>
        </a:p>
      </dgm:t>
    </dgm:pt>
    <dgm:pt modelId="{5A57F29B-F038-2544-838D-ABCD6BABD3E4}" type="parTrans" cxnId="{E39C69E9-5894-A24A-8528-CD086497E574}">
      <dgm:prSet/>
      <dgm:spPr/>
      <dgm:t>
        <a:bodyPr/>
        <a:lstStyle/>
        <a:p>
          <a:endParaRPr lang="en-US"/>
        </a:p>
      </dgm:t>
    </dgm:pt>
    <dgm:pt modelId="{48B8BB77-4FFE-B743-962D-06E512932E0A}" type="sibTrans" cxnId="{E39C69E9-5894-A24A-8528-CD086497E574}">
      <dgm:prSet/>
      <dgm:spPr/>
      <dgm:t>
        <a:bodyPr/>
        <a:lstStyle/>
        <a:p>
          <a:endParaRPr lang="en-US"/>
        </a:p>
      </dgm:t>
    </dgm:pt>
    <dgm:pt modelId="{417F9F6C-28BC-C646-BE4D-B648EAC64B04}" type="pres">
      <dgm:prSet presAssocID="{01DF599E-089A-7548-8E3C-1477DDF293A6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A13E0D8-1E65-244A-850E-024D2450D121}" type="pres">
      <dgm:prSet presAssocID="{8FC5687A-74EE-5343-9663-3DA8A912E7E8}" presName="hierRoot1" presStyleCnt="0">
        <dgm:presLayoutVars>
          <dgm:hierBranch val="init"/>
        </dgm:presLayoutVars>
      </dgm:prSet>
      <dgm:spPr/>
    </dgm:pt>
    <dgm:pt modelId="{C1CCC2B9-40B9-C64C-875A-89254E16FD13}" type="pres">
      <dgm:prSet presAssocID="{8FC5687A-74EE-5343-9663-3DA8A912E7E8}" presName="rootComposite1" presStyleCnt="0"/>
      <dgm:spPr/>
    </dgm:pt>
    <dgm:pt modelId="{0122421D-FC69-1A4F-AE07-5C3B8BE5DA68}" type="pres">
      <dgm:prSet presAssocID="{8FC5687A-74EE-5343-9663-3DA8A912E7E8}" presName="rootText1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70BD463-8DC9-2343-B469-F9E3943E77C5}" type="pres">
      <dgm:prSet presAssocID="{8FC5687A-74EE-5343-9663-3DA8A912E7E8}" presName="topArc1" presStyleLbl="parChTrans1D1" presStyleIdx="0" presStyleCnt="26"/>
      <dgm:spPr/>
    </dgm:pt>
    <dgm:pt modelId="{A42861BA-1204-B94F-915F-9D2FA33CF435}" type="pres">
      <dgm:prSet presAssocID="{8FC5687A-74EE-5343-9663-3DA8A912E7E8}" presName="bottomArc1" presStyleLbl="parChTrans1D1" presStyleIdx="1" presStyleCnt="26"/>
      <dgm:spPr/>
    </dgm:pt>
    <dgm:pt modelId="{41CF6F5A-E09E-CA48-8441-9AFFFC882458}" type="pres">
      <dgm:prSet presAssocID="{8FC5687A-74EE-5343-9663-3DA8A912E7E8}" presName="topConnNode1" presStyleLbl="node1" presStyleIdx="0" presStyleCnt="0"/>
      <dgm:spPr/>
      <dgm:t>
        <a:bodyPr/>
        <a:lstStyle/>
        <a:p>
          <a:endParaRPr lang="en-US"/>
        </a:p>
      </dgm:t>
    </dgm:pt>
    <dgm:pt modelId="{1D0BEA1B-3FA5-D34C-A204-77E1A7AF4589}" type="pres">
      <dgm:prSet presAssocID="{8FC5687A-74EE-5343-9663-3DA8A912E7E8}" presName="hierChild2" presStyleCnt="0"/>
      <dgm:spPr/>
    </dgm:pt>
    <dgm:pt modelId="{C50C7ED3-18F3-5C4B-8AB0-6B1A9ACB8D5A}" type="pres">
      <dgm:prSet presAssocID="{BE3184C5-F3AC-A446-AB9A-466E2F3A4E6D}" presName="Name28" presStyleLbl="parChTrans1D2" presStyleIdx="0" presStyleCnt="5"/>
      <dgm:spPr/>
      <dgm:t>
        <a:bodyPr/>
        <a:lstStyle/>
        <a:p>
          <a:endParaRPr lang="en-US"/>
        </a:p>
      </dgm:t>
    </dgm:pt>
    <dgm:pt modelId="{7D967151-C15C-D642-924D-6C2ED4876CE4}" type="pres">
      <dgm:prSet presAssocID="{2CB49B12-21FB-8B4C-A1ED-90C1B982A479}" presName="hierRoot2" presStyleCnt="0">
        <dgm:presLayoutVars>
          <dgm:hierBranch val="init"/>
        </dgm:presLayoutVars>
      </dgm:prSet>
      <dgm:spPr/>
    </dgm:pt>
    <dgm:pt modelId="{0E80DEB2-9BB5-E844-8B13-6EDCA8034625}" type="pres">
      <dgm:prSet presAssocID="{2CB49B12-21FB-8B4C-A1ED-90C1B982A479}" presName="rootComposite2" presStyleCnt="0"/>
      <dgm:spPr/>
    </dgm:pt>
    <dgm:pt modelId="{503233C0-0C9A-B540-9FB0-469CCEE9FCD4}" type="pres">
      <dgm:prSet presAssocID="{2CB49B12-21FB-8B4C-A1ED-90C1B982A479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0BFB71-83B0-D749-8592-3F667DE38613}" type="pres">
      <dgm:prSet presAssocID="{2CB49B12-21FB-8B4C-A1ED-90C1B982A479}" presName="topArc2" presStyleLbl="parChTrans1D1" presStyleIdx="2" presStyleCnt="26"/>
      <dgm:spPr/>
    </dgm:pt>
    <dgm:pt modelId="{D3D84F11-1097-F744-A895-7CECCF75E917}" type="pres">
      <dgm:prSet presAssocID="{2CB49B12-21FB-8B4C-A1ED-90C1B982A479}" presName="bottomArc2" presStyleLbl="parChTrans1D1" presStyleIdx="3" presStyleCnt="26"/>
      <dgm:spPr/>
    </dgm:pt>
    <dgm:pt modelId="{1D80C163-7655-7745-91B0-E375F206E701}" type="pres">
      <dgm:prSet presAssocID="{2CB49B12-21FB-8B4C-A1ED-90C1B982A479}" presName="topConnNode2" presStyleLbl="node2" presStyleIdx="0" presStyleCnt="0"/>
      <dgm:spPr/>
      <dgm:t>
        <a:bodyPr/>
        <a:lstStyle/>
        <a:p>
          <a:endParaRPr lang="en-US"/>
        </a:p>
      </dgm:t>
    </dgm:pt>
    <dgm:pt modelId="{01C17FD2-1AD8-7741-B47C-F9A754905B3C}" type="pres">
      <dgm:prSet presAssocID="{2CB49B12-21FB-8B4C-A1ED-90C1B982A479}" presName="hierChild4" presStyleCnt="0"/>
      <dgm:spPr/>
    </dgm:pt>
    <dgm:pt modelId="{0018DAF3-CA1D-324E-B741-AA5BB3097ECE}" type="pres">
      <dgm:prSet presAssocID="{5A3D29CA-271F-C345-957F-942CE4ECEABB}" presName="Name28" presStyleLbl="parChTrans1D3" presStyleIdx="0" presStyleCnt="7"/>
      <dgm:spPr/>
      <dgm:t>
        <a:bodyPr/>
        <a:lstStyle/>
        <a:p>
          <a:endParaRPr lang="en-US"/>
        </a:p>
      </dgm:t>
    </dgm:pt>
    <dgm:pt modelId="{62249787-B61D-2E45-A3A4-F59E3872B102}" type="pres">
      <dgm:prSet presAssocID="{977D1F3F-69E5-EA45-A8AE-1DDBB80E9497}" presName="hierRoot2" presStyleCnt="0">
        <dgm:presLayoutVars>
          <dgm:hierBranch val="init"/>
        </dgm:presLayoutVars>
      </dgm:prSet>
      <dgm:spPr/>
    </dgm:pt>
    <dgm:pt modelId="{91975DDB-3B6D-454E-BB7C-2C70786B0933}" type="pres">
      <dgm:prSet presAssocID="{977D1F3F-69E5-EA45-A8AE-1DDBB80E9497}" presName="rootComposite2" presStyleCnt="0"/>
      <dgm:spPr/>
    </dgm:pt>
    <dgm:pt modelId="{CA87A42F-441E-0948-B25D-7C74899A9876}" type="pres">
      <dgm:prSet presAssocID="{977D1F3F-69E5-EA45-A8AE-1DDBB80E9497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0215FA2-9BD8-CB4A-BF81-1FB984FAE110}" type="pres">
      <dgm:prSet presAssocID="{977D1F3F-69E5-EA45-A8AE-1DDBB80E9497}" presName="topArc2" presStyleLbl="parChTrans1D1" presStyleIdx="4" presStyleCnt="26"/>
      <dgm:spPr/>
    </dgm:pt>
    <dgm:pt modelId="{351C3CE2-AEB6-D24E-A3C9-2F480063602F}" type="pres">
      <dgm:prSet presAssocID="{977D1F3F-69E5-EA45-A8AE-1DDBB80E9497}" presName="bottomArc2" presStyleLbl="parChTrans1D1" presStyleIdx="5" presStyleCnt="26"/>
      <dgm:spPr/>
    </dgm:pt>
    <dgm:pt modelId="{DFFB9EED-19CC-224A-9E55-567996E89F81}" type="pres">
      <dgm:prSet presAssocID="{977D1F3F-69E5-EA45-A8AE-1DDBB80E9497}" presName="topConnNode2" presStyleLbl="node3" presStyleIdx="0" presStyleCnt="0"/>
      <dgm:spPr/>
      <dgm:t>
        <a:bodyPr/>
        <a:lstStyle/>
        <a:p>
          <a:endParaRPr lang="en-US"/>
        </a:p>
      </dgm:t>
    </dgm:pt>
    <dgm:pt modelId="{B055ABCA-1B31-474F-944A-F24CC03645B3}" type="pres">
      <dgm:prSet presAssocID="{977D1F3F-69E5-EA45-A8AE-1DDBB80E9497}" presName="hierChild4" presStyleCnt="0"/>
      <dgm:spPr/>
    </dgm:pt>
    <dgm:pt modelId="{A40CCD43-86E4-3348-AD73-9449808415BA}" type="pres">
      <dgm:prSet presAssocID="{977D1F3F-69E5-EA45-A8AE-1DDBB80E9497}" presName="hierChild5" presStyleCnt="0"/>
      <dgm:spPr/>
    </dgm:pt>
    <dgm:pt modelId="{D557C9B0-563D-1A42-B32A-8AE89E1FA2C0}" type="pres">
      <dgm:prSet presAssocID="{91D3B3E7-57F7-7D40-BB23-D15FB1B34FA8}" presName="Name28" presStyleLbl="parChTrans1D3" presStyleIdx="1" presStyleCnt="7"/>
      <dgm:spPr/>
      <dgm:t>
        <a:bodyPr/>
        <a:lstStyle/>
        <a:p>
          <a:endParaRPr lang="en-US"/>
        </a:p>
      </dgm:t>
    </dgm:pt>
    <dgm:pt modelId="{F00D5D51-682F-E64F-9DF6-390AEF9A470D}" type="pres">
      <dgm:prSet presAssocID="{56ACECF6-27AA-994B-B734-5F5167DF4297}" presName="hierRoot2" presStyleCnt="0">
        <dgm:presLayoutVars>
          <dgm:hierBranch val="init"/>
        </dgm:presLayoutVars>
      </dgm:prSet>
      <dgm:spPr/>
    </dgm:pt>
    <dgm:pt modelId="{98B39638-5CCA-F542-B8E4-23D22DFBF70B}" type="pres">
      <dgm:prSet presAssocID="{56ACECF6-27AA-994B-B734-5F5167DF4297}" presName="rootComposite2" presStyleCnt="0"/>
      <dgm:spPr/>
    </dgm:pt>
    <dgm:pt modelId="{95DC7F2B-2D6A-DC48-A2C9-30D971EBECA9}" type="pres">
      <dgm:prSet presAssocID="{56ACECF6-27AA-994B-B734-5F5167DF4297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994D2D2-0BBA-1349-B204-0DDE4B688DA0}" type="pres">
      <dgm:prSet presAssocID="{56ACECF6-27AA-994B-B734-5F5167DF4297}" presName="topArc2" presStyleLbl="parChTrans1D1" presStyleIdx="6" presStyleCnt="26"/>
      <dgm:spPr/>
    </dgm:pt>
    <dgm:pt modelId="{F7324198-2FBB-F24D-BACB-20B836F142E6}" type="pres">
      <dgm:prSet presAssocID="{56ACECF6-27AA-994B-B734-5F5167DF4297}" presName="bottomArc2" presStyleLbl="parChTrans1D1" presStyleIdx="7" presStyleCnt="26"/>
      <dgm:spPr/>
    </dgm:pt>
    <dgm:pt modelId="{3C779B7C-C99B-EB42-867C-726EA58DDA18}" type="pres">
      <dgm:prSet presAssocID="{56ACECF6-27AA-994B-B734-5F5167DF4297}" presName="topConnNode2" presStyleLbl="node3" presStyleIdx="0" presStyleCnt="0"/>
      <dgm:spPr/>
      <dgm:t>
        <a:bodyPr/>
        <a:lstStyle/>
        <a:p>
          <a:endParaRPr lang="en-US"/>
        </a:p>
      </dgm:t>
    </dgm:pt>
    <dgm:pt modelId="{813B7762-C1E1-9A4C-ABC0-142AE048DBAA}" type="pres">
      <dgm:prSet presAssocID="{56ACECF6-27AA-994B-B734-5F5167DF4297}" presName="hierChild4" presStyleCnt="0"/>
      <dgm:spPr/>
    </dgm:pt>
    <dgm:pt modelId="{70393345-7C6B-A547-8216-BFF36AAF3AB3}" type="pres">
      <dgm:prSet presAssocID="{56ACECF6-27AA-994B-B734-5F5167DF4297}" presName="hierChild5" presStyleCnt="0"/>
      <dgm:spPr/>
    </dgm:pt>
    <dgm:pt modelId="{6CF5EDA8-B94C-1F43-B483-5EE4FD100602}" type="pres">
      <dgm:prSet presAssocID="{2CB49B12-21FB-8B4C-A1ED-90C1B982A479}" presName="hierChild5" presStyleCnt="0"/>
      <dgm:spPr/>
    </dgm:pt>
    <dgm:pt modelId="{D562195C-322B-0146-B128-8E482D8EE6A9}" type="pres">
      <dgm:prSet presAssocID="{D1870B8A-C413-C14B-B370-338C8CE3E922}" presName="Name28" presStyleLbl="parChTrans1D2" presStyleIdx="1" presStyleCnt="5"/>
      <dgm:spPr/>
      <dgm:t>
        <a:bodyPr/>
        <a:lstStyle/>
        <a:p>
          <a:endParaRPr lang="en-US"/>
        </a:p>
      </dgm:t>
    </dgm:pt>
    <dgm:pt modelId="{52353122-3044-7E4B-90AC-6FB72C20C894}" type="pres">
      <dgm:prSet presAssocID="{11798EA1-0198-894F-B741-459ED83365E7}" presName="hierRoot2" presStyleCnt="0">
        <dgm:presLayoutVars>
          <dgm:hierBranch val="init"/>
        </dgm:presLayoutVars>
      </dgm:prSet>
      <dgm:spPr/>
    </dgm:pt>
    <dgm:pt modelId="{BF8E6F7B-C618-4243-A86F-E705E237CE58}" type="pres">
      <dgm:prSet presAssocID="{11798EA1-0198-894F-B741-459ED83365E7}" presName="rootComposite2" presStyleCnt="0"/>
      <dgm:spPr/>
    </dgm:pt>
    <dgm:pt modelId="{991CE7C1-2D8C-E345-BA5B-B27692A3CEAA}" type="pres">
      <dgm:prSet presAssocID="{11798EA1-0198-894F-B741-459ED83365E7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397AC47-4A7E-2541-B5BC-103FA693D508}" type="pres">
      <dgm:prSet presAssocID="{11798EA1-0198-894F-B741-459ED83365E7}" presName="topArc2" presStyleLbl="parChTrans1D1" presStyleIdx="8" presStyleCnt="26"/>
      <dgm:spPr/>
    </dgm:pt>
    <dgm:pt modelId="{1123F545-AA3A-FB44-8277-17A5DE0E2F30}" type="pres">
      <dgm:prSet presAssocID="{11798EA1-0198-894F-B741-459ED83365E7}" presName="bottomArc2" presStyleLbl="parChTrans1D1" presStyleIdx="9" presStyleCnt="26"/>
      <dgm:spPr/>
    </dgm:pt>
    <dgm:pt modelId="{78305C8A-980F-E441-B4C9-8F39015B620C}" type="pres">
      <dgm:prSet presAssocID="{11798EA1-0198-894F-B741-459ED83365E7}" presName="topConnNode2" presStyleLbl="node2" presStyleIdx="0" presStyleCnt="0"/>
      <dgm:spPr/>
      <dgm:t>
        <a:bodyPr/>
        <a:lstStyle/>
        <a:p>
          <a:endParaRPr lang="en-US"/>
        </a:p>
      </dgm:t>
    </dgm:pt>
    <dgm:pt modelId="{243EF091-EF10-844E-8659-FAB99B303200}" type="pres">
      <dgm:prSet presAssocID="{11798EA1-0198-894F-B741-459ED83365E7}" presName="hierChild4" presStyleCnt="0"/>
      <dgm:spPr/>
    </dgm:pt>
    <dgm:pt modelId="{928F5527-60CE-1A45-8B0F-7C0CC559911B}" type="pres">
      <dgm:prSet presAssocID="{BAEBFC8C-482B-1043-92C3-E40FA2B0AF71}" presName="Name28" presStyleLbl="parChTrans1D3" presStyleIdx="2" presStyleCnt="7"/>
      <dgm:spPr/>
      <dgm:t>
        <a:bodyPr/>
        <a:lstStyle/>
        <a:p>
          <a:endParaRPr lang="en-US"/>
        </a:p>
      </dgm:t>
    </dgm:pt>
    <dgm:pt modelId="{7E04FD93-BCA8-D646-81A1-6F5A0A7DAB9C}" type="pres">
      <dgm:prSet presAssocID="{7DB71193-90B6-AE40-BA01-0CA5083869F1}" presName="hierRoot2" presStyleCnt="0">
        <dgm:presLayoutVars>
          <dgm:hierBranch val="init"/>
        </dgm:presLayoutVars>
      </dgm:prSet>
      <dgm:spPr/>
    </dgm:pt>
    <dgm:pt modelId="{AC4CE8C1-2978-3247-9FB8-F43BFA8C53EA}" type="pres">
      <dgm:prSet presAssocID="{7DB71193-90B6-AE40-BA01-0CA5083869F1}" presName="rootComposite2" presStyleCnt="0"/>
      <dgm:spPr/>
    </dgm:pt>
    <dgm:pt modelId="{7AF11AAA-4E16-E647-829C-76D88072A764}" type="pres">
      <dgm:prSet presAssocID="{7DB71193-90B6-AE40-BA01-0CA5083869F1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64E5799-16F7-1246-81A0-8FADA642AD0F}" type="pres">
      <dgm:prSet presAssocID="{7DB71193-90B6-AE40-BA01-0CA5083869F1}" presName="topArc2" presStyleLbl="parChTrans1D1" presStyleIdx="10" presStyleCnt="26"/>
      <dgm:spPr/>
    </dgm:pt>
    <dgm:pt modelId="{387F32EB-4D6B-A34F-8A56-4B77EABC68C5}" type="pres">
      <dgm:prSet presAssocID="{7DB71193-90B6-AE40-BA01-0CA5083869F1}" presName="bottomArc2" presStyleLbl="parChTrans1D1" presStyleIdx="11" presStyleCnt="26"/>
      <dgm:spPr/>
    </dgm:pt>
    <dgm:pt modelId="{F34E1F93-ACB0-F449-9C90-4559C7224F65}" type="pres">
      <dgm:prSet presAssocID="{7DB71193-90B6-AE40-BA01-0CA5083869F1}" presName="topConnNode2" presStyleLbl="node3" presStyleIdx="0" presStyleCnt="0"/>
      <dgm:spPr/>
      <dgm:t>
        <a:bodyPr/>
        <a:lstStyle/>
        <a:p>
          <a:endParaRPr lang="en-US"/>
        </a:p>
      </dgm:t>
    </dgm:pt>
    <dgm:pt modelId="{88474D1C-263B-F049-871D-520E59D8836C}" type="pres">
      <dgm:prSet presAssocID="{7DB71193-90B6-AE40-BA01-0CA5083869F1}" presName="hierChild4" presStyleCnt="0"/>
      <dgm:spPr/>
    </dgm:pt>
    <dgm:pt modelId="{289FE5A0-0536-1B48-BAF7-B3B07B1FCDCF}" type="pres">
      <dgm:prSet presAssocID="{7DB71193-90B6-AE40-BA01-0CA5083869F1}" presName="hierChild5" presStyleCnt="0"/>
      <dgm:spPr/>
    </dgm:pt>
    <dgm:pt modelId="{60888607-D313-844E-AD6B-38E3A6173F1E}" type="pres">
      <dgm:prSet presAssocID="{5F117F0D-2E3E-6B4A-B79A-D85028B7E65B}" presName="Name28" presStyleLbl="parChTrans1D3" presStyleIdx="3" presStyleCnt="7"/>
      <dgm:spPr/>
      <dgm:t>
        <a:bodyPr/>
        <a:lstStyle/>
        <a:p>
          <a:endParaRPr lang="en-US"/>
        </a:p>
      </dgm:t>
    </dgm:pt>
    <dgm:pt modelId="{24AF2654-F612-8343-8E00-5673569BBA4E}" type="pres">
      <dgm:prSet presAssocID="{77D916C1-468D-8F40-B909-822F0DA64C31}" presName="hierRoot2" presStyleCnt="0">
        <dgm:presLayoutVars>
          <dgm:hierBranch val="init"/>
        </dgm:presLayoutVars>
      </dgm:prSet>
      <dgm:spPr/>
    </dgm:pt>
    <dgm:pt modelId="{114B14D4-3F79-E84D-B3ED-535845117174}" type="pres">
      <dgm:prSet presAssocID="{77D916C1-468D-8F40-B909-822F0DA64C31}" presName="rootComposite2" presStyleCnt="0"/>
      <dgm:spPr/>
    </dgm:pt>
    <dgm:pt modelId="{55685A7B-3A72-B34D-8668-6E154AE0032C}" type="pres">
      <dgm:prSet presAssocID="{77D916C1-468D-8F40-B909-822F0DA64C31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802E4FB-1010-684B-AABA-66F1649DC42E}" type="pres">
      <dgm:prSet presAssocID="{77D916C1-468D-8F40-B909-822F0DA64C31}" presName="topArc2" presStyleLbl="parChTrans1D1" presStyleIdx="12" presStyleCnt="26"/>
      <dgm:spPr/>
    </dgm:pt>
    <dgm:pt modelId="{2FCD3B9C-4FE1-5F42-BCB7-542B41C78D7F}" type="pres">
      <dgm:prSet presAssocID="{77D916C1-468D-8F40-B909-822F0DA64C31}" presName="bottomArc2" presStyleLbl="parChTrans1D1" presStyleIdx="13" presStyleCnt="26"/>
      <dgm:spPr/>
    </dgm:pt>
    <dgm:pt modelId="{8360D564-4FF8-474B-A0B3-3D160F5B58A1}" type="pres">
      <dgm:prSet presAssocID="{77D916C1-468D-8F40-B909-822F0DA64C31}" presName="topConnNode2" presStyleLbl="node3" presStyleIdx="0" presStyleCnt="0"/>
      <dgm:spPr/>
      <dgm:t>
        <a:bodyPr/>
        <a:lstStyle/>
        <a:p>
          <a:endParaRPr lang="en-US"/>
        </a:p>
      </dgm:t>
    </dgm:pt>
    <dgm:pt modelId="{FD566A7A-1AF6-4743-B8BD-13956BACC1CD}" type="pres">
      <dgm:prSet presAssocID="{77D916C1-468D-8F40-B909-822F0DA64C31}" presName="hierChild4" presStyleCnt="0"/>
      <dgm:spPr/>
    </dgm:pt>
    <dgm:pt modelId="{2269062B-BFD5-6640-903D-965D5B8CA0E0}" type="pres">
      <dgm:prSet presAssocID="{77D916C1-468D-8F40-B909-822F0DA64C31}" presName="hierChild5" presStyleCnt="0"/>
      <dgm:spPr/>
    </dgm:pt>
    <dgm:pt modelId="{156FFD8A-CFE9-D240-90AA-1AD53AE8EF64}" type="pres">
      <dgm:prSet presAssocID="{11798EA1-0198-894F-B741-459ED83365E7}" presName="hierChild5" presStyleCnt="0"/>
      <dgm:spPr/>
    </dgm:pt>
    <dgm:pt modelId="{859BA671-77E7-1043-82A3-AE79698B4E87}" type="pres">
      <dgm:prSet presAssocID="{CE0A8975-3B82-774E-9972-8664F26C945F}" presName="Name28" presStyleLbl="parChTrans1D2" presStyleIdx="2" presStyleCnt="5"/>
      <dgm:spPr/>
      <dgm:t>
        <a:bodyPr/>
        <a:lstStyle/>
        <a:p>
          <a:endParaRPr lang="en-US"/>
        </a:p>
      </dgm:t>
    </dgm:pt>
    <dgm:pt modelId="{71C379A5-FC33-0847-ABBC-67DB262885F6}" type="pres">
      <dgm:prSet presAssocID="{3C3A4288-837B-1B4C-8A1E-863A53D1504B}" presName="hierRoot2" presStyleCnt="0">
        <dgm:presLayoutVars>
          <dgm:hierBranch val="init"/>
        </dgm:presLayoutVars>
      </dgm:prSet>
      <dgm:spPr/>
    </dgm:pt>
    <dgm:pt modelId="{6930F5A2-E6D5-EF46-A920-A1EEE2412BFC}" type="pres">
      <dgm:prSet presAssocID="{3C3A4288-837B-1B4C-8A1E-863A53D1504B}" presName="rootComposite2" presStyleCnt="0"/>
      <dgm:spPr/>
    </dgm:pt>
    <dgm:pt modelId="{0D6C2D4E-5923-9B46-B2FC-29DAF312582E}" type="pres">
      <dgm:prSet presAssocID="{3C3A4288-837B-1B4C-8A1E-863A53D1504B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1D459DB-525E-154E-A8E3-F403DEA8202C}" type="pres">
      <dgm:prSet presAssocID="{3C3A4288-837B-1B4C-8A1E-863A53D1504B}" presName="topArc2" presStyleLbl="parChTrans1D1" presStyleIdx="14" presStyleCnt="26"/>
      <dgm:spPr/>
    </dgm:pt>
    <dgm:pt modelId="{884C6A31-60FE-474C-B3C2-00682B375026}" type="pres">
      <dgm:prSet presAssocID="{3C3A4288-837B-1B4C-8A1E-863A53D1504B}" presName="bottomArc2" presStyleLbl="parChTrans1D1" presStyleIdx="15" presStyleCnt="26"/>
      <dgm:spPr/>
    </dgm:pt>
    <dgm:pt modelId="{F3C0DDA6-366A-A146-95E9-7AF3AB640B32}" type="pres">
      <dgm:prSet presAssocID="{3C3A4288-837B-1B4C-8A1E-863A53D1504B}" presName="topConnNode2" presStyleLbl="node2" presStyleIdx="0" presStyleCnt="0"/>
      <dgm:spPr/>
      <dgm:t>
        <a:bodyPr/>
        <a:lstStyle/>
        <a:p>
          <a:endParaRPr lang="en-US"/>
        </a:p>
      </dgm:t>
    </dgm:pt>
    <dgm:pt modelId="{8D26BF0B-F529-114B-A4C1-5EE30645BCB7}" type="pres">
      <dgm:prSet presAssocID="{3C3A4288-837B-1B4C-8A1E-863A53D1504B}" presName="hierChild4" presStyleCnt="0"/>
      <dgm:spPr/>
    </dgm:pt>
    <dgm:pt modelId="{86D8175B-8508-0D4E-901C-CB596D5AAE04}" type="pres">
      <dgm:prSet presAssocID="{5A57F29B-F038-2544-838D-ABCD6BABD3E4}" presName="Name28" presStyleLbl="parChTrans1D3" presStyleIdx="4" presStyleCnt="7"/>
      <dgm:spPr/>
      <dgm:t>
        <a:bodyPr/>
        <a:lstStyle/>
        <a:p>
          <a:endParaRPr lang="en-US"/>
        </a:p>
      </dgm:t>
    </dgm:pt>
    <dgm:pt modelId="{69338F3B-E514-A541-A68E-8ADB439FA1A3}" type="pres">
      <dgm:prSet presAssocID="{080326B7-AB99-2946-82A0-4814DE338A11}" presName="hierRoot2" presStyleCnt="0">
        <dgm:presLayoutVars>
          <dgm:hierBranch val="init"/>
        </dgm:presLayoutVars>
      </dgm:prSet>
      <dgm:spPr/>
    </dgm:pt>
    <dgm:pt modelId="{1AE0EEEE-D04E-4449-8B44-7E149902086D}" type="pres">
      <dgm:prSet presAssocID="{080326B7-AB99-2946-82A0-4814DE338A11}" presName="rootComposite2" presStyleCnt="0"/>
      <dgm:spPr/>
    </dgm:pt>
    <dgm:pt modelId="{51D04FEF-767A-6C4B-8558-FF775A1D20DD}" type="pres">
      <dgm:prSet presAssocID="{080326B7-AB99-2946-82A0-4814DE338A11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11ABE3B-6723-B748-9147-CDCDBA3AA642}" type="pres">
      <dgm:prSet presAssocID="{080326B7-AB99-2946-82A0-4814DE338A11}" presName="topArc2" presStyleLbl="parChTrans1D1" presStyleIdx="16" presStyleCnt="26"/>
      <dgm:spPr/>
    </dgm:pt>
    <dgm:pt modelId="{956D4493-1C03-384F-9215-A6D6AAD4A01D}" type="pres">
      <dgm:prSet presAssocID="{080326B7-AB99-2946-82A0-4814DE338A11}" presName="bottomArc2" presStyleLbl="parChTrans1D1" presStyleIdx="17" presStyleCnt="26"/>
      <dgm:spPr/>
    </dgm:pt>
    <dgm:pt modelId="{827E192B-A2CD-A144-8E0A-690F4CB75F49}" type="pres">
      <dgm:prSet presAssocID="{080326B7-AB99-2946-82A0-4814DE338A11}" presName="topConnNode2" presStyleLbl="node3" presStyleIdx="0" presStyleCnt="0"/>
      <dgm:spPr/>
      <dgm:t>
        <a:bodyPr/>
        <a:lstStyle/>
        <a:p>
          <a:endParaRPr lang="en-US"/>
        </a:p>
      </dgm:t>
    </dgm:pt>
    <dgm:pt modelId="{8C507085-F066-C845-BFAC-BCC07F57BE8A}" type="pres">
      <dgm:prSet presAssocID="{080326B7-AB99-2946-82A0-4814DE338A11}" presName="hierChild4" presStyleCnt="0"/>
      <dgm:spPr/>
    </dgm:pt>
    <dgm:pt modelId="{45EFBCB1-D3D6-BE45-AE23-0BB62711BC29}" type="pres">
      <dgm:prSet presAssocID="{080326B7-AB99-2946-82A0-4814DE338A11}" presName="hierChild5" presStyleCnt="0"/>
      <dgm:spPr/>
    </dgm:pt>
    <dgm:pt modelId="{C3784949-1049-1641-99EB-F74EBC977CB8}" type="pres">
      <dgm:prSet presAssocID="{3C3A4288-837B-1B4C-8A1E-863A53D1504B}" presName="hierChild5" presStyleCnt="0"/>
      <dgm:spPr/>
    </dgm:pt>
    <dgm:pt modelId="{2ED2EF2E-2875-7D4A-8AB1-C4D9BD8439BE}" type="pres">
      <dgm:prSet presAssocID="{E15AC4AB-9818-894C-8178-C5FB45D5E24A}" presName="Name28" presStyleLbl="parChTrans1D2" presStyleIdx="3" presStyleCnt="5"/>
      <dgm:spPr/>
      <dgm:t>
        <a:bodyPr/>
        <a:lstStyle/>
        <a:p>
          <a:endParaRPr lang="en-US"/>
        </a:p>
      </dgm:t>
    </dgm:pt>
    <dgm:pt modelId="{E04BD649-D896-F546-89CF-89E4B9FDAF96}" type="pres">
      <dgm:prSet presAssocID="{7B54AAD6-5736-CE42-A9AC-B50C9674E901}" presName="hierRoot2" presStyleCnt="0">
        <dgm:presLayoutVars>
          <dgm:hierBranch val="init"/>
        </dgm:presLayoutVars>
      </dgm:prSet>
      <dgm:spPr/>
    </dgm:pt>
    <dgm:pt modelId="{5E9A917A-F6A9-7447-ACE6-4C040EF32BAE}" type="pres">
      <dgm:prSet presAssocID="{7B54AAD6-5736-CE42-A9AC-B50C9674E901}" presName="rootComposite2" presStyleCnt="0"/>
      <dgm:spPr/>
    </dgm:pt>
    <dgm:pt modelId="{F5C83ECE-329F-F947-905A-11855AD29507}" type="pres">
      <dgm:prSet presAssocID="{7B54AAD6-5736-CE42-A9AC-B50C9674E901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F8A4BE7-4665-1546-B889-BD812FB2531E}" type="pres">
      <dgm:prSet presAssocID="{7B54AAD6-5736-CE42-A9AC-B50C9674E901}" presName="topArc2" presStyleLbl="parChTrans1D1" presStyleIdx="18" presStyleCnt="26"/>
      <dgm:spPr/>
    </dgm:pt>
    <dgm:pt modelId="{8DFCF49C-F476-6948-88DE-8977A1C671D9}" type="pres">
      <dgm:prSet presAssocID="{7B54AAD6-5736-CE42-A9AC-B50C9674E901}" presName="bottomArc2" presStyleLbl="parChTrans1D1" presStyleIdx="19" presStyleCnt="26"/>
      <dgm:spPr/>
    </dgm:pt>
    <dgm:pt modelId="{EE89D491-7974-274A-A984-AA55AF78ECA2}" type="pres">
      <dgm:prSet presAssocID="{7B54AAD6-5736-CE42-A9AC-B50C9674E901}" presName="topConnNode2" presStyleLbl="node2" presStyleIdx="0" presStyleCnt="0"/>
      <dgm:spPr/>
      <dgm:t>
        <a:bodyPr/>
        <a:lstStyle/>
        <a:p>
          <a:endParaRPr lang="en-US"/>
        </a:p>
      </dgm:t>
    </dgm:pt>
    <dgm:pt modelId="{5B73D439-718D-4F41-987D-4AD723E25E0F}" type="pres">
      <dgm:prSet presAssocID="{7B54AAD6-5736-CE42-A9AC-B50C9674E901}" presName="hierChild4" presStyleCnt="0"/>
      <dgm:spPr/>
    </dgm:pt>
    <dgm:pt modelId="{09473FD2-A831-9D45-ACF6-D3475A9E7258}" type="pres">
      <dgm:prSet presAssocID="{9E87CFD9-6979-4346-A716-129E2C75E003}" presName="Name28" presStyleLbl="parChTrans1D3" presStyleIdx="5" presStyleCnt="7"/>
      <dgm:spPr/>
      <dgm:t>
        <a:bodyPr/>
        <a:lstStyle/>
        <a:p>
          <a:endParaRPr lang="en-US"/>
        </a:p>
      </dgm:t>
    </dgm:pt>
    <dgm:pt modelId="{86DC3065-CC49-B44B-A3B9-1742BE02E301}" type="pres">
      <dgm:prSet presAssocID="{96F7A545-2CFC-E54B-A02D-2B2B2E755B2F}" presName="hierRoot2" presStyleCnt="0">
        <dgm:presLayoutVars>
          <dgm:hierBranch val="init"/>
        </dgm:presLayoutVars>
      </dgm:prSet>
      <dgm:spPr/>
    </dgm:pt>
    <dgm:pt modelId="{091F77B5-182D-104C-BDE9-0590A78C24BD}" type="pres">
      <dgm:prSet presAssocID="{96F7A545-2CFC-E54B-A02D-2B2B2E755B2F}" presName="rootComposite2" presStyleCnt="0"/>
      <dgm:spPr/>
    </dgm:pt>
    <dgm:pt modelId="{ED0EA0CA-BA8E-C14F-B24A-D9057C9804F5}" type="pres">
      <dgm:prSet presAssocID="{96F7A545-2CFC-E54B-A02D-2B2B2E755B2F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D757B76-4219-B748-A589-785B438F696D}" type="pres">
      <dgm:prSet presAssocID="{96F7A545-2CFC-E54B-A02D-2B2B2E755B2F}" presName="topArc2" presStyleLbl="parChTrans1D1" presStyleIdx="20" presStyleCnt="26"/>
      <dgm:spPr/>
    </dgm:pt>
    <dgm:pt modelId="{6968E51B-27C8-9C45-8262-BB6D57453CDB}" type="pres">
      <dgm:prSet presAssocID="{96F7A545-2CFC-E54B-A02D-2B2B2E755B2F}" presName="bottomArc2" presStyleLbl="parChTrans1D1" presStyleIdx="21" presStyleCnt="26"/>
      <dgm:spPr/>
    </dgm:pt>
    <dgm:pt modelId="{1AE41ACD-0167-8B49-A9C9-3B8E7816AA3B}" type="pres">
      <dgm:prSet presAssocID="{96F7A545-2CFC-E54B-A02D-2B2B2E755B2F}" presName="topConnNode2" presStyleLbl="node3" presStyleIdx="0" presStyleCnt="0"/>
      <dgm:spPr/>
      <dgm:t>
        <a:bodyPr/>
        <a:lstStyle/>
        <a:p>
          <a:endParaRPr lang="en-US"/>
        </a:p>
      </dgm:t>
    </dgm:pt>
    <dgm:pt modelId="{0B08576E-5AB4-2847-BACE-4C7DF6E6E319}" type="pres">
      <dgm:prSet presAssocID="{96F7A545-2CFC-E54B-A02D-2B2B2E755B2F}" presName="hierChild4" presStyleCnt="0"/>
      <dgm:spPr/>
    </dgm:pt>
    <dgm:pt modelId="{C66E62DA-16AC-2443-A99B-DE913C907EA4}" type="pres">
      <dgm:prSet presAssocID="{96F7A545-2CFC-E54B-A02D-2B2B2E755B2F}" presName="hierChild5" presStyleCnt="0"/>
      <dgm:spPr/>
    </dgm:pt>
    <dgm:pt modelId="{E6F55D6F-DB62-FB4F-A21D-C28B45696BE9}" type="pres">
      <dgm:prSet presAssocID="{67C880EA-6A33-0E41-8CAD-BA7C5BAD9D4B}" presName="Name28" presStyleLbl="parChTrans1D3" presStyleIdx="6" presStyleCnt="7"/>
      <dgm:spPr/>
      <dgm:t>
        <a:bodyPr/>
        <a:lstStyle/>
        <a:p>
          <a:endParaRPr lang="en-US"/>
        </a:p>
      </dgm:t>
    </dgm:pt>
    <dgm:pt modelId="{3AB0B341-C937-F149-A780-EA9AE6BE5963}" type="pres">
      <dgm:prSet presAssocID="{DC24B8B6-B73E-6D44-96A6-3CFDD285F138}" presName="hierRoot2" presStyleCnt="0">
        <dgm:presLayoutVars>
          <dgm:hierBranch val="init"/>
        </dgm:presLayoutVars>
      </dgm:prSet>
      <dgm:spPr/>
    </dgm:pt>
    <dgm:pt modelId="{742A2B9A-7B8E-EE4C-9D11-FE563B82A052}" type="pres">
      <dgm:prSet presAssocID="{DC24B8B6-B73E-6D44-96A6-3CFDD285F138}" presName="rootComposite2" presStyleCnt="0"/>
      <dgm:spPr/>
    </dgm:pt>
    <dgm:pt modelId="{36662E99-937F-9747-B534-E4A6A4E32A22}" type="pres">
      <dgm:prSet presAssocID="{DC24B8B6-B73E-6D44-96A6-3CFDD285F138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8506EE1-065A-5540-8738-8335979897B5}" type="pres">
      <dgm:prSet presAssocID="{DC24B8B6-B73E-6D44-96A6-3CFDD285F138}" presName="topArc2" presStyleLbl="parChTrans1D1" presStyleIdx="22" presStyleCnt="26"/>
      <dgm:spPr/>
    </dgm:pt>
    <dgm:pt modelId="{2144E148-1039-3E4B-96EE-61134793F19B}" type="pres">
      <dgm:prSet presAssocID="{DC24B8B6-B73E-6D44-96A6-3CFDD285F138}" presName="bottomArc2" presStyleLbl="parChTrans1D1" presStyleIdx="23" presStyleCnt="26"/>
      <dgm:spPr/>
    </dgm:pt>
    <dgm:pt modelId="{1487E8C4-7DF5-8440-ADC8-8D798B8774CF}" type="pres">
      <dgm:prSet presAssocID="{DC24B8B6-B73E-6D44-96A6-3CFDD285F138}" presName="topConnNode2" presStyleLbl="node3" presStyleIdx="0" presStyleCnt="0"/>
      <dgm:spPr/>
      <dgm:t>
        <a:bodyPr/>
        <a:lstStyle/>
        <a:p>
          <a:endParaRPr lang="en-US"/>
        </a:p>
      </dgm:t>
    </dgm:pt>
    <dgm:pt modelId="{A441E578-5AD5-DD4A-86A7-2A3DFAF5BE5C}" type="pres">
      <dgm:prSet presAssocID="{DC24B8B6-B73E-6D44-96A6-3CFDD285F138}" presName="hierChild4" presStyleCnt="0"/>
      <dgm:spPr/>
    </dgm:pt>
    <dgm:pt modelId="{7BCEA4EC-3B1F-A445-9A47-DF05FAB52AEB}" type="pres">
      <dgm:prSet presAssocID="{DC24B8B6-B73E-6D44-96A6-3CFDD285F138}" presName="hierChild5" presStyleCnt="0"/>
      <dgm:spPr/>
    </dgm:pt>
    <dgm:pt modelId="{A063571B-2E0F-E149-96BC-46CB4CFC1765}" type="pres">
      <dgm:prSet presAssocID="{7B54AAD6-5736-CE42-A9AC-B50C9674E901}" presName="hierChild5" presStyleCnt="0"/>
      <dgm:spPr/>
    </dgm:pt>
    <dgm:pt modelId="{F1D7E292-F8C8-744C-9751-ECE966F1FCC7}" type="pres">
      <dgm:prSet presAssocID="{8FC5687A-74EE-5343-9663-3DA8A912E7E8}" presName="hierChild3" presStyleCnt="0"/>
      <dgm:spPr/>
    </dgm:pt>
    <dgm:pt modelId="{01915FDB-08B6-9C49-83EB-DEBA8D8E3207}" type="pres">
      <dgm:prSet presAssocID="{076CCB40-8C98-374F-AB42-FC6CA044E4A3}" presName="Name101" presStyleLbl="parChTrans1D2" presStyleIdx="4" presStyleCnt="5"/>
      <dgm:spPr/>
      <dgm:t>
        <a:bodyPr/>
        <a:lstStyle/>
        <a:p>
          <a:endParaRPr lang="en-US"/>
        </a:p>
      </dgm:t>
    </dgm:pt>
    <dgm:pt modelId="{1DF0DCFD-E1A7-584B-8344-EFB502E19CCF}" type="pres">
      <dgm:prSet presAssocID="{9495306F-E555-424B-A2E6-F36C58A3F9BA}" presName="hierRoot3" presStyleCnt="0">
        <dgm:presLayoutVars>
          <dgm:hierBranch val="init"/>
        </dgm:presLayoutVars>
      </dgm:prSet>
      <dgm:spPr/>
    </dgm:pt>
    <dgm:pt modelId="{E540CF16-B013-CA49-ADE5-591ACFDC5816}" type="pres">
      <dgm:prSet presAssocID="{9495306F-E555-424B-A2E6-F36C58A3F9BA}" presName="rootComposite3" presStyleCnt="0"/>
      <dgm:spPr/>
    </dgm:pt>
    <dgm:pt modelId="{2B286E3B-D2B3-944C-8E5C-3215D38609D7}" type="pres">
      <dgm:prSet presAssocID="{9495306F-E555-424B-A2E6-F36C58A3F9BA}" presName="rootText3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C62B0CA-8F24-3744-9266-4E5EA5A915F8}" type="pres">
      <dgm:prSet presAssocID="{9495306F-E555-424B-A2E6-F36C58A3F9BA}" presName="topArc3" presStyleLbl="parChTrans1D1" presStyleIdx="24" presStyleCnt="26"/>
      <dgm:spPr/>
    </dgm:pt>
    <dgm:pt modelId="{4AC57BD7-F71E-9A4E-ADE5-575064B1BCD9}" type="pres">
      <dgm:prSet presAssocID="{9495306F-E555-424B-A2E6-F36C58A3F9BA}" presName="bottomArc3" presStyleLbl="parChTrans1D1" presStyleIdx="25" presStyleCnt="26"/>
      <dgm:spPr/>
    </dgm:pt>
    <dgm:pt modelId="{FE070882-6FDD-A54A-B442-C8460BCBF997}" type="pres">
      <dgm:prSet presAssocID="{9495306F-E555-424B-A2E6-F36C58A3F9BA}" presName="topConnNode3" presStyleLbl="asst1" presStyleIdx="0" presStyleCnt="0"/>
      <dgm:spPr/>
      <dgm:t>
        <a:bodyPr/>
        <a:lstStyle/>
        <a:p>
          <a:endParaRPr lang="en-US"/>
        </a:p>
      </dgm:t>
    </dgm:pt>
    <dgm:pt modelId="{AEB87668-2E53-B040-B3D7-14D15DB69410}" type="pres">
      <dgm:prSet presAssocID="{9495306F-E555-424B-A2E6-F36C58A3F9BA}" presName="hierChild6" presStyleCnt="0"/>
      <dgm:spPr/>
    </dgm:pt>
    <dgm:pt modelId="{DB4B903A-2028-A84A-9476-38979C52BC11}" type="pres">
      <dgm:prSet presAssocID="{9495306F-E555-424B-A2E6-F36C58A3F9BA}" presName="hierChild7" presStyleCnt="0"/>
      <dgm:spPr/>
    </dgm:pt>
  </dgm:ptLst>
  <dgm:cxnLst>
    <dgm:cxn modelId="{E39C69E9-5894-A24A-8528-CD086497E574}" srcId="{3C3A4288-837B-1B4C-8A1E-863A53D1504B}" destId="{080326B7-AB99-2946-82A0-4814DE338A11}" srcOrd="0" destOrd="0" parTransId="{5A57F29B-F038-2544-838D-ABCD6BABD3E4}" sibTransId="{48B8BB77-4FFE-B743-962D-06E512932E0A}"/>
    <dgm:cxn modelId="{4336054F-35B3-473F-A3E0-98AF500C190F}" type="presOf" srcId="{080326B7-AB99-2946-82A0-4814DE338A11}" destId="{827E192B-A2CD-A144-8E0A-690F4CB75F49}" srcOrd="1" destOrd="0" presId="urn:microsoft.com/office/officeart/2008/layout/HalfCircleOrganizationChart"/>
    <dgm:cxn modelId="{553EA249-7E42-4167-912E-94B548A70A48}" type="presOf" srcId="{9495306F-E555-424B-A2E6-F36C58A3F9BA}" destId="{FE070882-6FDD-A54A-B442-C8460BCBF997}" srcOrd="1" destOrd="0" presId="urn:microsoft.com/office/officeart/2008/layout/HalfCircleOrganizationChart"/>
    <dgm:cxn modelId="{F7E2DFB0-5061-9A43-A098-CDE4F851FDB5}" srcId="{8FC5687A-74EE-5343-9663-3DA8A912E7E8}" destId="{3C3A4288-837B-1B4C-8A1E-863A53D1504B}" srcOrd="3" destOrd="0" parTransId="{CE0A8975-3B82-774E-9972-8664F26C945F}" sibTransId="{7DE57818-7E67-0B45-A617-78D9A9DDA377}"/>
    <dgm:cxn modelId="{9935E96C-AB39-B54A-8B13-C409F37A4F2E}" srcId="{8FC5687A-74EE-5343-9663-3DA8A912E7E8}" destId="{11798EA1-0198-894F-B741-459ED83365E7}" srcOrd="2" destOrd="0" parTransId="{D1870B8A-C413-C14B-B370-338C8CE3E922}" sibTransId="{1FE3C930-D53F-F04F-9543-CF661D9AA0C4}"/>
    <dgm:cxn modelId="{F53A964F-A1AD-49CF-82A2-1D211EFDAF99}" type="presOf" srcId="{8FC5687A-74EE-5343-9663-3DA8A912E7E8}" destId="{0122421D-FC69-1A4F-AE07-5C3B8BE5DA68}" srcOrd="0" destOrd="0" presId="urn:microsoft.com/office/officeart/2008/layout/HalfCircleOrganizationChart"/>
    <dgm:cxn modelId="{78839515-1113-9641-AA88-2AE020B35EE2}" srcId="{8FC5687A-74EE-5343-9663-3DA8A912E7E8}" destId="{9495306F-E555-424B-A2E6-F36C58A3F9BA}" srcOrd="0" destOrd="0" parTransId="{076CCB40-8C98-374F-AB42-FC6CA044E4A3}" sibTransId="{A56D73CA-193F-5249-9EBC-53ACD83B1441}"/>
    <dgm:cxn modelId="{CFE1561A-C813-4B77-A4D7-411C92B50EB0}" type="presOf" srcId="{56ACECF6-27AA-994B-B734-5F5167DF4297}" destId="{95DC7F2B-2D6A-DC48-A2C9-30D971EBECA9}" srcOrd="0" destOrd="0" presId="urn:microsoft.com/office/officeart/2008/layout/HalfCircleOrganizationChart"/>
    <dgm:cxn modelId="{AE0AF4A0-D6BC-4BC6-AEC2-B3E039832A08}" type="presOf" srcId="{91D3B3E7-57F7-7D40-BB23-D15FB1B34FA8}" destId="{D557C9B0-563D-1A42-B32A-8AE89E1FA2C0}" srcOrd="0" destOrd="0" presId="urn:microsoft.com/office/officeart/2008/layout/HalfCircleOrganizationChart"/>
    <dgm:cxn modelId="{C3C7AFAD-0BA2-594E-8185-68878A033A6D}" srcId="{8FC5687A-74EE-5343-9663-3DA8A912E7E8}" destId="{2CB49B12-21FB-8B4C-A1ED-90C1B982A479}" srcOrd="1" destOrd="0" parTransId="{BE3184C5-F3AC-A446-AB9A-466E2F3A4E6D}" sibTransId="{DDB7F54A-74EE-0B4A-B470-66D3C4C1FA06}"/>
    <dgm:cxn modelId="{67367F02-A9C7-4CD8-86C9-DB8B5E9712F7}" type="presOf" srcId="{DC24B8B6-B73E-6D44-96A6-3CFDD285F138}" destId="{36662E99-937F-9747-B534-E4A6A4E32A22}" srcOrd="0" destOrd="0" presId="urn:microsoft.com/office/officeart/2008/layout/HalfCircleOrganizationChart"/>
    <dgm:cxn modelId="{CC66EA5A-AFB7-4326-9475-501BB6E6DE41}" type="presOf" srcId="{01DF599E-089A-7548-8E3C-1477DDF293A6}" destId="{417F9F6C-28BC-C646-BE4D-B648EAC64B04}" srcOrd="0" destOrd="0" presId="urn:microsoft.com/office/officeart/2008/layout/HalfCircleOrganizationChart"/>
    <dgm:cxn modelId="{D9132B05-75E1-4BCB-A3C6-E6E11CB2A838}" type="presOf" srcId="{D1870B8A-C413-C14B-B370-338C8CE3E922}" destId="{D562195C-322B-0146-B128-8E482D8EE6A9}" srcOrd="0" destOrd="0" presId="urn:microsoft.com/office/officeart/2008/layout/HalfCircleOrganizationChart"/>
    <dgm:cxn modelId="{65D00C4D-6B37-413A-848E-0C3D5B74B6A8}" type="presOf" srcId="{BE3184C5-F3AC-A446-AB9A-466E2F3A4E6D}" destId="{C50C7ED3-18F3-5C4B-8AB0-6B1A9ACB8D5A}" srcOrd="0" destOrd="0" presId="urn:microsoft.com/office/officeart/2008/layout/HalfCircleOrganizationChart"/>
    <dgm:cxn modelId="{8CE0D73B-30CB-43C3-B7B6-58FD00204B34}" type="presOf" srcId="{9E87CFD9-6979-4346-A716-129E2C75E003}" destId="{09473FD2-A831-9D45-ACF6-D3475A9E7258}" srcOrd="0" destOrd="0" presId="urn:microsoft.com/office/officeart/2008/layout/HalfCircleOrganizationChart"/>
    <dgm:cxn modelId="{1305B376-12AA-4BE1-A517-68890B22B113}" type="presOf" srcId="{96F7A545-2CFC-E54B-A02D-2B2B2E755B2F}" destId="{1AE41ACD-0167-8B49-A9C9-3B8E7816AA3B}" srcOrd="1" destOrd="0" presId="urn:microsoft.com/office/officeart/2008/layout/HalfCircleOrganizationChart"/>
    <dgm:cxn modelId="{7CB159CA-D088-4E8F-94BB-37EE8FEF5F4E}" type="presOf" srcId="{080326B7-AB99-2946-82A0-4814DE338A11}" destId="{51D04FEF-767A-6C4B-8558-FF775A1D20DD}" srcOrd="0" destOrd="0" presId="urn:microsoft.com/office/officeart/2008/layout/HalfCircleOrganizationChart"/>
    <dgm:cxn modelId="{77340122-861C-475C-A878-7B2E9C6A63F4}" type="presOf" srcId="{977D1F3F-69E5-EA45-A8AE-1DDBB80E9497}" destId="{DFFB9EED-19CC-224A-9E55-567996E89F81}" srcOrd="1" destOrd="0" presId="urn:microsoft.com/office/officeart/2008/layout/HalfCircleOrganizationChart"/>
    <dgm:cxn modelId="{5AB08491-DB21-9B46-81AD-EB66BD190C0D}" srcId="{2CB49B12-21FB-8B4C-A1ED-90C1B982A479}" destId="{977D1F3F-69E5-EA45-A8AE-1DDBB80E9497}" srcOrd="0" destOrd="0" parTransId="{5A3D29CA-271F-C345-957F-942CE4ECEABB}" sibTransId="{66FB3147-DB29-3B4E-97AE-152A16E006C7}"/>
    <dgm:cxn modelId="{9196677A-0CD0-45B2-A1DA-53452C13E5CB}" type="presOf" srcId="{9495306F-E555-424B-A2E6-F36C58A3F9BA}" destId="{2B286E3B-D2B3-944C-8E5C-3215D38609D7}" srcOrd="0" destOrd="0" presId="urn:microsoft.com/office/officeart/2008/layout/HalfCircleOrganizationChart"/>
    <dgm:cxn modelId="{0574BD3D-84B0-4FF3-83B4-C68599105660}" type="presOf" srcId="{11798EA1-0198-894F-B741-459ED83365E7}" destId="{991CE7C1-2D8C-E345-BA5B-B27692A3CEAA}" srcOrd="0" destOrd="0" presId="urn:microsoft.com/office/officeart/2008/layout/HalfCircleOrganizationChart"/>
    <dgm:cxn modelId="{3EFF3251-1638-4DA4-81C1-2E57D635EF3A}" type="presOf" srcId="{11798EA1-0198-894F-B741-459ED83365E7}" destId="{78305C8A-980F-E441-B4C9-8F39015B620C}" srcOrd="1" destOrd="0" presId="urn:microsoft.com/office/officeart/2008/layout/HalfCircleOrganizationChart"/>
    <dgm:cxn modelId="{0D75B397-1C82-44F3-A091-F495B3ED0559}" type="presOf" srcId="{7B54AAD6-5736-CE42-A9AC-B50C9674E901}" destId="{F5C83ECE-329F-F947-905A-11855AD29507}" srcOrd="0" destOrd="0" presId="urn:microsoft.com/office/officeart/2008/layout/HalfCircleOrganizationChart"/>
    <dgm:cxn modelId="{68E9B42B-ED4E-4F9E-9CA2-C36A18B64B98}" type="presOf" srcId="{3C3A4288-837B-1B4C-8A1E-863A53D1504B}" destId="{F3C0DDA6-366A-A146-95E9-7AF3AB640B32}" srcOrd="1" destOrd="0" presId="urn:microsoft.com/office/officeart/2008/layout/HalfCircleOrganizationChart"/>
    <dgm:cxn modelId="{2BE23034-C438-4C42-BA11-9D39554EB146}" srcId="{7B54AAD6-5736-CE42-A9AC-B50C9674E901}" destId="{DC24B8B6-B73E-6D44-96A6-3CFDD285F138}" srcOrd="1" destOrd="0" parTransId="{67C880EA-6A33-0E41-8CAD-BA7C5BAD9D4B}" sibTransId="{3639FB14-FE38-2D40-BE55-B4D84C3112F5}"/>
    <dgm:cxn modelId="{AED72BA0-260A-4AAD-83A6-512BE8D47F39}" type="presOf" srcId="{77D916C1-468D-8F40-B909-822F0DA64C31}" destId="{55685A7B-3A72-B34D-8668-6E154AE0032C}" srcOrd="0" destOrd="0" presId="urn:microsoft.com/office/officeart/2008/layout/HalfCircleOrganizationChart"/>
    <dgm:cxn modelId="{73C285D4-173D-4B36-9D99-44551A07A5D0}" type="presOf" srcId="{E15AC4AB-9818-894C-8178-C5FB45D5E24A}" destId="{2ED2EF2E-2875-7D4A-8AB1-C4D9BD8439BE}" srcOrd="0" destOrd="0" presId="urn:microsoft.com/office/officeart/2008/layout/HalfCircleOrganizationChart"/>
    <dgm:cxn modelId="{77268DDA-3590-4BB2-BC13-9E614ACDAA60}" type="presOf" srcId="{7B54AAD6-5736-CE42-A9AC-B50C9674E901}" destId="{EE89D491-7974-274A-A984-AA55AF78ECA2}" srcOrd="1" destOrd="0" presId="urn:microsoft.com/office/officeart/2008/layout/HalfCircleOrganizationChart"/>
    <dgm:cxn modelId="{8813A20F-209D-4C70-9EDD-2C08C35FD532}" type="presOf" srcId="{CE0A8975-3B82-774E-9972-8664F26C945F}" destId="{859BA671-77E7-1043-82A3-AE79698B4E87}" srcOrd="0" destOrd="0" presId="urn:microsoft.com/office/officeart/2008/layout/HalfCircleOrganizationChart"/>
    <dgm:cxn modelId="{F00CFEB0-90AA-BA40-BFCE-CF5FCAA1F4C9}" srcId="{11798EA1-0198-894F-B741-459ED83365E7}" destId="{7DB71193-90B6-AE40-BA01-0CA5083869F1}" srcOrd="0" destOrd="0" parTransId="{BAEBFC8C-482B-1043-92C3-E40FA2B0AF71}" sibTransId="{D1E81281-1163-4F4B-86E7-17A2E09517E0}"/>
    <dgm:cxn modelId="{D1F596F1-8097-564A-8B62-48465A7377C6}" srcId="{01DF599E-089A-7548-8E3C-1477DDF293A6}" destId="{8FC5687A-74EE-5343-9663-3DA8A912E7E8}" srcOrd="0" destOrd="0" parTransId="{C6F8962B-19D2-A649-853B-F3BCDD2FD4ED}" sibTransId="{A04E7C4C-2BFD-744C-B77B-18CFC8C751B6}"/>
    <dgm:cxn modelId="{8F9C3440-E53C-5B4E-A583-812FC2AF9008}" srcId="{7B54AAD6-5736-CE42-A9AC-B50C9674E901}" destId="{96F7A545-2CFC-E54B-A02D-2B2B2E755B2F}" srcOrd="0" destOrd="0" parTransId="{9E87CFD9-6979-4346-A716-129E2C75E003}" sibTransId="{A1F8A874-21F7-EA48-BD9B-A2B4917DA902}"/>
    <dgm:cxn modelId="{12EEE225-32ED-4CD7-A35D-E47F62DE0844}" type="presOf" srcId="{2CB49B12-21FB-8B4C-A1ED-90C1B982A479}" destId="{503233C0-0C9A-B540-9FB0-469CCEE9FCD4}" srcOrd="0" destOrd="0" presId="urn:microsoft.com/office/officeart/2008/layout/HalfCircleOrganizationChart"/>
    <dgm:cxn modelId="{40384DDB-733F-4B82-9755-638E643649D9}" type="presOf" srcId="{DC24B8B6-B73E-6D44-96A6-3CFDD285F138}" destId="{1487E8C4-7DF5-8440-ADC8-8D798B8774CF}" srcOrd="1" destOrd="0" presId="urn:microsoft.com/office/officeart/2008/layout/HalfCircleOrganizationChart"/>
    <dgm:cxn modelId="{F880D52D-DD88-45F2-BD3D-43231D73D3F3}" type="presOf" srcId="{5A57F29B-F038-2544-838D-ABCD6BABD3E4}" destId="{86D8175B-8508-0D4E-901C-CB596D5AAE04}" srcOrd="0" destOrd="0" presId="urn:microsoft.com/office/officeart/2008/layout/HalfCircleOrganizationChart"/>
    <dgm:cxn modelId="{4759291B-714C-459D-8013-BC0DC85D5356}" type="presOf" srcId="{3C3A4288-837B-1B4C-8A1E-863A53D1504B}" destId="{0D6C2D4E-5923-9B46-B2FC-29DAF312582E}" srcOrd="0" destOrd="0" presId="urn:microsoft.com/office/officeart/2008/layout/HalfCircleOrganizationChart"/>
    <dgm:cxn modelId="{C3E5ECA3-9B6B-49B5-AAC4-8ABE7D1CAC4A}" type="presOf" srcId="{5F117F0D-2E3E-6B4A-B79A-D85028B7E65B}" destId="{60888607-D313-844E-AD6B-38E3A6173F1E}" srcOrd="0" destOrd="0" presId="urn:microsoft.com/office/officeart/2008/layout/HalfCircleOrganizationChart"/>
    <dgm:cxn modelId="{8F955060-FF45-44FA-B21A-3F48EBB151A6}" type="presOf" srcId="{2CB49B12-21FB-8B4C-A1ED-90C1B982A479}" destId="{1D80C163-7655-7745-91B0-E375F206E701}" srcOrd="1" destOrd="0" presId="urn:microsoft.com/office/officeart/2008/layout/HalfCircleOrganizationChart"/>
    <dgm:cxn modelId="{AC26DE0F-FEB2-43C4-8A70-E78F59144D2F}" type="presOf" srcId="{BAEBFC8C-482B-1043-92C3-E40FA2B0AF71}" destId="{928F5527-60CE-1A45-8B0F-7C0CC559911B}" srcOrd="0" destOrd="0" presId="urn:microsoft.com/office/officeart/2008/layout/HalfCircleOrganizationChart"/>
    <dgm:cxn modelId="{56823330-0C98-44D0-925F-3E525B59761D}" type="presOf" srcId="{96F7A545-2CFC-E54B-A02D-2B2B2E755B2F}" destId="{ED0EA0CA-BA8E-C14F-B24A-D9057C9804F5}" srcOrd="0" destOrd="0" presId="urn:microsoft.com/office/officeart/2008/layout/HalfCircleOrganizationChart"/>
    <dgm:cxn modelId="{3EC1FE36-58CF-40AD-8777-0FF2ECD9CD6C}" type="presOf" srcId="{8FC5687A-74EE-5343-9663-3DA8A912E7E8}" destId="{41CF6F5A-E09E-CA48-8441-9AFFFC882458}" srcOrd="1" destOrd="0" presId="urn:microsoft.com/office/officeart/2008/layout/HalfCircleOrganizationChart"/>
    <dgm:cxn modelId="{960B2E5A-A043-AD4B-842B-6FC28320D75A}" srcId="{8FC5687A-74EE-5343-9663-3DA8A912E7E8}" destId="{7B54AAD6-5736-CE42-A9AC-B50C9674E901}" srcOrd="4" destOrd="0" parTransId="{E15AC4AB-9818-894C-8178-C5FB45D5E24A}" sibTransId="{74C94C4C-5C0C-0E46-964E-00D959A69897}"/>
    <dgm:cxn modelId="{C0A35CD4-07F7-42B9-84F7-63D1176B9F4B}" type="presOf" srcId="{7DB71193-90B6-AE40-BA01-0CA5083869F1}" destId="{F34E1F93-ACB0-F449-9C90-4559C7224F65}" srcOrd="1" destOrd="0" presId="urn:microsoft.com/office/officeart/2008/layout/HalfCircleOrganizationChart"/>
    <dgm:cxn modelId="{05138C81-23B8-47C5-B73B-4D0F0BAB5359}" type="presOf" srcId="{977D1F3F-69E5-EA45-A8AE-1DDBB80E9497}" destId="{CA87A42F-441E-0948-B25D-7C74899A9876}" srcOrd="0" destOrd="0" presId="urn:microsoft.com/office/officeart/2008/layout/HalfCircleOrganizationChart"/>
    <dgm:cxn modelId="{E8D611D1-4EF3-4D10-BAF2-434AD329532F}" type="presOf" srcId="{5A3D29CA-271F-C345-957F-942CE4ECEABB}" destId="{0018DAF3-CA1D-324E-B741-AA5BB3097ECE}" srcOrd="0" destOrd="0" presId="urn:microsoft.com/office/officeart/2008/layout/HalfCircleOrganizationChart"/>
    <dgm:cxn modelId="{57EF6579-3DA0-484E-A01F-A2CDC88BA553}" type="presOf" srcId="{67C880EA-6A33-0E41-8CAD-BA7C5BAD9D4B}" destId="{E6F55D6F-DB62-FB4F-A21D-C28B45696BE9}" srcOrd="0" destOrd="0" presId="urn:microsoft.com/office/officeart/2008/layout/HalfCircleOrganizationChart"/>
    <dgm:cxn modelId="{5D6F7E09-5ED6-9D48-9727-EEC2CAA05E2C}" srcId="{2CB49B12-21FB-8B4C-A1ED-90C1B982A479}" destId="{56ACECF6-27AA-994B-B734-5F5167DF4297}" srcOrd="1" destOrd="0" parTransId="{91D3B3E7-57F7-7D40-BB23-D15FB1B34FA8}" sibTransId="{2DCF2AC8-DA96-8E48-9845-DC2112DEBB72}"/>
    <dgm:cxn modelId="{AE60401D-3E17-463F-A055-E289BA4447E6}" type="presOf" srcId="{7DB71193-90B6-AE40-BA01-0CA5083869F1}" destId="{7AF11AAA-4E16-E647-829C-76D88072A764}" srcOrd="0" destOrd="0" presId="urn:microsoft.com/office/officeart/2008/layout/HalfCircleOrganizationChart"/>
    <dgm:cxn modelId="{2A725FAD-F19B-475C-8EC3-2FDE87715A73}" type="presOf" srcId="{076CCB40-8C98-374F-AB42-FC6CA044E4A3}" destId="{01915FDB-08B6-9C49-83EB-DEBA8D8E3207}" srcOrd="0" destOrd="0" presId="urn:microsoft.com/office/officeart/2008/layout/HalfCircleOrganizationChart"/>
    <dgm:cxn modelId="{F3AD60C5-EF0E-4F1D-9F6A-C82926DFA3A4}" type="presOf" srcId="{77D916C1-468D-8F40-B909-822F0DA64C31}" destId="{8360D564-4FF8-474B-A0B3-3D160F5B58A1}" srcOrd="1" destOrd="0" presId="urn:microsoft.com/office/officeart/2008/layout/HalfCircleOrganizationChart"/>
    <dgm:cxn modelId="{F0199619-F0A8-AF46-8962-35920A007F32}" srcId="{11798EA1-0198-894F-B741-459ED83365E7}" destId="{77D916C1-468D-8F40-B909-822F0DA64C31}" srcOrd="1" destOrd="0" parTransId="{5F117F0D-2E3E-6B4A-B79A-D85028B7E65B}" sibTransId="{6F0AF496-5CC1-E841-A5D3-79F99862DFD1}"/>
    <dgm:cxn modelId="{D469A9CA-C71D-4E0C-A407-1A6E5524CF52}" type="presOf" srcId="{56ACECF6-27AA-994B-B734-5F5167DF4297}" destId="{3C779B7C-C99B-EB42-867C-726EA58DDA18}" srcOrd="1" destOrd="0" presId="urn:microsoft.com/office/officeart/2008/layout/HalfCircleOrganizationChart"/>
    <dgm:cxn modelId="{661F2176-AEE5-4D26-A9B8-39DC4699F085}" type="presParOf" srcId="{417F9F6C-28BC-C646-BE4D-B648EAC64B04}" destId="{6A13E0D8-1E65-244A-850E-024D2450D121}" srcOrd="0" destOrd="0" presId="urn:microsoft.com/office/officeart/2008/layout/HalfCircleOrganizationChart"/>
    <dgm:cxn modelId="{448B9AF1-5F69-47FF-BF63-EA902208BF55}" type="presParOf" srcId="{6A13E0D8-1E65-244A-850E-024D2450D121}" destId="{C1CCC2B9-40B9-C64C-875A-89254E16FD13}" srcOrd="0" destOrd="0" presId="urn:microsoft.com/office/officeart/2008/layout/HalfCircleOrganizationChart"/>
    <dgm:cxn modelId="{1AB9E221-6B2B-4310-921D-E2125941FD98}" type="presParOf" srcId="{C1CCC2B9-40B9-C64C-875A-89254E16FD13}" destId="{0122421D-FC69-1A4F-AE07-5C3B8BE5DA68}" srcOrd="0" destOrd="0" presId="urn:microsoft.com/office/officeart/2008/layout/HalfCircleOrganizationChart"/>
    <dgm:cxn modelId="{424AB1E9-8005-4FE7-B3BA-E45EE391BAE0}" type="presParOf" srcId="{C1CCC2B9-40B9-C64C-875A-89254E16FD13}" destId="{070BD463-8DC9-2343-B469-F9E3943E77C5}" srcOrd="1" destOrd="0" presId="urn:microsoft.com/office/officeart/2008/layout/HalfCircleOrganizationChart"/>
    <dgm:cxn modelId="{BD862364-5B13-47F6-A4CC-6650251B9484}" type="presParOf" srcId="{C1CCC2B9-40B9-C64C-875A-89254E16FD13}" destId="{A42861BA-1204-B94F-915F-9D2FA33CF435}" srcOrd="2" destOrd="0" presId="urn:microsoft.com/office/officeart/2008/layout/HalfCircleOrganizationChart"/>
    <dgm:cxn modelId="{BF623E0D-CDA9-40F0-BEC4-D0898C7FCBF0}" type="presParOf" srcId="{C1CCC2B9-40B9-C64C-875A-89254E16FD13}" destId="{41CF6F5A-E09E-CA48-8441-9AFFFC882458}" srcOrd="3" destOrd="0" presId="urn:microsoft.com/office/officeart/2008/layout/HalfCircleOrganizationChart"/>
    <dgm:cxn modelId="{ECD54B62-82F2-4630-ADC6-F8E9A00B1ECB}" type="presParOf" srcId="{6A13E0D8-1E65-244A-850E-024D2450D121}" destId="{1D0BEA1B-3FA5-D34C-A204-77E1A7AF4589}" srcOrd="1" destOrd="0" presId="urn:microsoft.com/office/officeart/2008/layout/HalfCircleOrganizationChart"/>
    <dgm:cxn modelId="{EFFCCB21-5937-42D1-B01B-F94AEF657658}" type="presParOf" srcId="{1D0BEA1B-3FA5-D34C-A204-77E1A7AF4589}" destId="{C50C7ED3-18F3-5C4B-8AB0-6B1A9ACB8D5A}" srcOrd="0" destOrd="0" presId="urn:microsoft.com/office/officeart/2008/layout/HalfCircleOrganizationChart"/>
    <dgm:cxn modelId="{2C157216-87B8-477E-ADDE-3E1074C141C8}" type="presParOf" srcId="{1D0BEA1B-3FA5-D34C-A204-77E1A7AF4589}" destId="{7D967151-C15C-D642-924D-6C2ED4876CE4}" srcOrd="1" destOrd="0" presId="urn:microsoft.com/office/officeart/2008/layout/HalfCircleOrganizationChart"/>
    <dgm:cxn modelId="{5121EBE9-CECA-47B2-899A-5C4FC19BB0F9}" type="presParOf" srcId="{7D967151-C15C-D642-924D-6C2ED4876CE4}" destId="{0E80DEB2-9BB5-E844-8B13-6EDCA8034625}" srcOrd="0" destOrd="0" presId="urn:microsoft.com/office/officeart/2008/layout/HalfCircleOrganizationChart"/>
    <dgm:cxn modelId="{9E801234-E44B-47DA-92D2-0F25BD3791AA}" type="presParOf" srcId="{0E80DEB2-9BB5-E844-8B13-6EDCA8034625}" destId="{503233C0-0C9A-B540-9FB0-469CCEE9FCD4}" srcOrd="0" destOrd="0" presId="urn:microsoft.com/office/officeart/2008/layout/HalfCircleOrganizationChart"/>
    <dgm:cxn modelId="{2D1C8A29-AC61-48B7-81C4-C87F72B628F7}" type="presParOf" srcId="{0E80DEB2-9BB5-E844-8B13-6EDCA8034625}" destId="{C80BFB71-83B0-D749-8592-3F667DE38613}" srcOrd="1" destOrd="0" presId="urn:microsoft.com/office/officeart/2008/layout/HalfCircleOrganizationChart"/>
    <dgm:cxn modelId="{818F353B-6221-4726-A7B9-102E08776792}" type="presParOf" srcId="{0E80DEB2-9BB5-E844-8B13-6EDCA8034625}" destId="{D3D84F11-1097-F744-A895-7CECCF75E917}" srcOrd="2" destOrd="0" presId="urn:microsoft.com/office/officeart/2008/layout/HalfCircleOrganizationChart"/>
    <dgm:cxn modelId="{B61D6E88-5818-4E17-94D8-D6A0E3CDBAE0}" type="presParOf" srcId="{0E80DEB2-9BB5-E844-8B13-6EDCA8034625}" destId="{1D80C163-7655-7745-91B0-E375F206E701}" srcOrd="3" destOrd="0" presId="urn:microsoft.com/office/officeart/2008/layout/HalfCircleOrganizationChart"/>
    <dgm:cxn modelId="{7566D3C4-44E0-4D76-A107-F6D94431A1AC}" type="presParOf" srcId="{7D967151-C15C-D642-924D-6C2ED4876CE4}" destId="{01C17FD2-1AD8-7741-B47C-F9A754905B3C}" srcOrd="1" destOrd="0" presId="urn:microsoft.com/office/officeart/2008/layout/HalfCircleOrganizationChart"/>
    <dgm:cxn modelId="{D93E4CF4-5869-4735-8992-2F72F0244272}" type="presParOf" srcId="{01C17FD2-1AD8-7741-B47C-F9A754905B3C}" destId="{0018DAF3-CA1D-324E-B741-AA5BB3097ECE}" srcOrd="0" destOrd="0" presId="urn:microsoft.com/office/officeart/2008/layout/HalfCircleOrganizationChart"/>
    <dgm:cxn modelId="{6E27BB45-8E58-4E73-8BFD-EEFE42A711B2}" type="presParOf" srcId="{01C17FD2-1AD8-7741-B47C-F9A754905B3C}" destId="{62249787-B61D-2E45-A3A4-F59E3872B102}" srcOrd="1" destOrd="0" presId="urn:microsoft.com/office/officeart/2008/layout/HalfCircleOrganizationChart"/>
    <dgm:cxn modelId="{C998E86C-598C-4AF4-BF5E-CADA950B5648}" type="presParOf" srcId="{62249787-B61D-2E45-A3A4-F59E3872B102}" destId="{91975DDB-3B6D-454E-BB7C-2C70786B0933}" srcOrd="0" destOrd="0" presId="urn:microsoft.com/office/officeart/2008/layout/HalfCircleOrganizationChart"/>
    <dgm:cxn modelId="{8ECFAA76-7241-406A-A12A-216354B5AAE1}" type="presParOf" srcId="{91975DDB-3B6D-454E-BB7C-2C70786B0933}" destId="{CA87A42F-441E-0948-B25D-7C74899A9876}" srcOrd="0" destOrd="0" presId="urn:microsoft.com/office/officeart/2008/layout/HalfCircleOrganizationChart"/>
    <dgm:cxn modelId="{CDACF4E1-115C-4C94-A1D0-3FFEE9416D04}" type="presParOf" srcId="{91975DDB-3B6D-454E-BB7C-2C70786B0933}" destId="{10215FA2-9BD8-CB4A-BF81-1FB984FAE110}" srcOrd="1" destOrd="0" presId="urn:microsoft.com/office/officeart/2008/layout/HalfCircleOrganizationChart"/>
    <dgm:cxn modelId="{911A2972-0F29-47F7-A6C6-19204108EAAF}" type="presParOf" srcId="{91975DDB-3B6D-454E-BB7C-2C70786B0933}" destId="{351C3CE2-AEB6-D24E-A3C9-2F480063602F}" srcOrd="2" destOrd="0" presId="urn:microsoft.com/office/officeart/2008/layout/HalfCircleOrganizationChart"/>
    <dgm:cxn modelId="{4DACE121-835B-44F4-8B6D-5BDE4E63AFC5}" type="presParOf" srcId="{91975DDB-3B6D-454E-BB7C-2C70786B0933}" destId="{DFFB9EED-19CC-224A-9E55-567996E89F81}" srcOrd="3" destOrd="0" presId="urn:microsoft.com/office/officeart/2008/layout/HalfCircleOrganizationChart"/>
    <dgm:cxn modelId="{1EDDDA5D-1F09-41DF-87A9-73E81467C0FE}" type="presParOf" srcId="{62249787-B61D-2E45-A3A4-F59E3872B102}" destId="{B055ABCA-1B31-474F-944A-F24CC03645B3}" srcOrd="1" destOrd="0" presId="urn:microsoft.com/office/officeart/2008/layout/HalfCircleOrganizationChart"/>
    <dgm:cxn modelId="{43ED2462-7665-4B33-9423-398348DAC486}" type="presParOf" srcId="{62249787-B61D-2E45-A3A4-F59E3872B102}" destId="{A40CCD43-86E4-3348-AD73-9449808415BA}" srcOrd="2" destOrd="0" presId="urn:microsoft.com/office/officeart/2008/layout/HalfCircleOrganizationChart"/>
    <dgm:cxn modelId="{BD1B019F-A129-450A-8182-306CFCDCDFCF}" type="presParOf" srcId="{01C17FD2-1AD8-7741-B47C-F9A754905B3C}" destId="{D557C9B0-563D-1A42-B32A-8AE89E1FA2C0}" srcOrd="2" destOrd="0" presId="urn:microsoft.com/office/officeart/2008/layout/HalfCircleOrganizationChart"/>
    <dgm:cxn modelId="{AFFF3DCD-439B-431D-A5FA-5AA4AE1993D6}" type="presParOf" srcId="{01C17FD2-1AD8-7741-B47C-F9A754905B3C}" destId="{F00D5D51-682F-E64F-9DF6-390AEF9A470D}" srcOrd="3" destOrd="0" presId="urn:microsoft.com/office/officeart/2008/layout/HalfCircleOrganizationChart"/>
    <dgm:cxn modelId="{4DD3E09E-6A59-4270-A2B5-C7A6B367CEDA}" type="presParOf" srcId="{F00D5D51-682F-E64F-9DF6-390AEF9A470D}" destId="{98B39638-5CCA-F542-B8E4-23D22DFBF70B}" srcOrd="0" destOrd="0" presId="urn:microsoft.com/office/officeart/2008/layout/HalfCircleOrganizationChart"/>
    <dgm:cxn modelId="{0AA722F7-6515-4E0A-A8D4-A62EE2167714}" type="presParOf" srcId="{98B39638-5CCA-F542-B8E4-23D22DFBF70B}" destId="{95DC7F2B-2D6A-DC48-A2C9-30D971EBECA9}" srcOrd="0" destOrd="0" presId="urn:microsoft.com/office/officeart/2008/layout/HalfCircleOrganizationChart"/>
    <dgm:cxn modelId="{51F5B639-22DD-461A-87D2-667D9EF7590B}" type="presParOf" srcId="{98B39638-5CCA-F542-B8E4-23D22DFBF70B}" destId="{D994D2D2-0BBA-1349-B204-0DDE4B688DA0}" srcOrd="1" destOrd="0" presId="urn:microsoft.com/office/officeart/2008/layout/HalfCircleOrganizationChart"/>
    <dgm:cxn modelId="{EFA51A41-CAF6-4F6A-9B05-EA2EC85788A1}" type="presParOf" srcId="{98B39638-5CCA-F542-B8E4-23D22DFBF70B}" destId="{F7324198-2FBB-F24D-BACB-20B836F142E6}" srcOrd="2" destOrd="0" presId="urn:microsoft.com/office/officeart/2008/layout/HalfCircleOrganizationChart"/>
    <dgm:cxn modelId="{2E73C0BA-AA1F-4E3F-A089-4A334C6A4AC9}" type="presParOf" srcId="{98B39638-5CCA-F542-B8E4-23D22DFBF70B}" destId="{3C779B7C-C99B-EB42-867C-726EA58DDA18}" srcOrd="3" destOrd="0" presId="urn:microsoft.com/office/officeart/2008/layout/HalfCircleOrganizationChart"/>
    <dgm:cxn modelId="{2F588C32-DEC9-4299-B944-43ABD6C597EB}" type="presParOf" srcId="{F00D5D51-682F-E64F-9DF6-390AEF9A470D}" destId="{813B7762-C1E1-9A4C-ABC0-142AE048DBAA}" srcOrd="1" destOrd="0" presId="urn:microsoft.com/office/officeart/2008/layout/HalfCircleOrganizationChart"/>
    <dgm:cxn modelId="{07962074-9572-4528-AD2C-10738CAB86E4}" type="presParOf" srcId="{F00D5D51-682F-E64F-9DF6-390AEF9A470D}" destId="{70393345-7C6B-A547-8216-BFF36AAF3AB3}" srcOrd="2" destOrd="0" presId="urn:microsoft.com/office/officeart/2008/layout/HalfCircleOrganizationChart"/>
    <dgm:cxn modelId="{89165B76-5B43-460C-B7A2-9105D259F748}" type="presParOf" srcId="{7D967151-C15C-D642-924D-6C2ED4876CE4}" destId="{6CF5EDA8-B94C-1F43-B483-5EE4FD100602}" srcOrd="2" destOrd="0" presId="urn:microsoft.com/office/officeart/2008/layout/HalfCircleOrganizationChart"/>
    <dgm:cxn modelId="{BE3513BB-89E1-4C89-9AC1-80D7589AB573}" type="presParOf" srcId="{1D0BEA1B-3FA5-D34C-A204-77E1A7AF4589}" destId="{D562195C-322B-0146-B128-8E482D8EE6A9}" srcOrd="2" destOrd="0" presId="urn:microsoft.com/office/officeart/2008/layout/HalfCircleOrganizationChart"/>
    <dgm:cxn modelId="{C1DD6809-32D8-44FB-88A9-CA516BC40505}" type="presParOf" srcId="{1D0BEA1B-3FA5-D34C-A204-77E1A7AF4589}" destId="{52353122-3044-7E4B-90AC-6FB72C20C894}" srcOrd="3" destOrd="0" presId="urn:microsoft.com/office/officeart/2008/layout/HalfCircleOrganizationChart"/>
    <dgm:cxn modelId="{3D4CFB0B-DE2D-418B-BD7C-21F4431A24B2}" type="presParOf" srcId="{52353122-3044-7E4B-90AC-6FB72C20C894}" destId="{BF8E6F7B-C618-4243-A86F-E705E237CE58}" srcOrd="0" destOrd="0" presId="urn:microsoft.com/office/officeart/2008/layout/HalfCircleOrganizationChart"/>
    <dgm:cxn modelId="{10E0AC72-98C0-4025-BE69-CEC1109A0679}" type="presParOf" srcId="{BF8E6F7B-C618-4243-A86F-E705E237CE58}" destId="{991CE7C1-2D8C-E345-BA5B-B27692A3CEAA}" srcOrd="0" destOrd="0" presId="urn:microsoft.com/office/officeart/2008/layout/HalfCircleOrganizationChart"/>
    <dgm:cxn modelId="{8CA933FA-A034-4BCC-AB3D-A44A53554A58}" type="presParOf" srcId="{BF8E6F7B-C618-4243-A86F-E705E237CE58}" destId="{9397AC47-4A7E-2541-B5BC-103FA693D508}" srcOrd="1" destOrd="0" presId="urn:microsoft.com/office/officeart/2008/layout/HalfCircleOrganizationChart"/>
    <dgm:cxn modelId="{F45AF528-0606-4495-9CD1-22329EC49FF6}" type="presParOf" srcId="{BF8E6F7B-C618-4243-A86F-E705E237CE58}" destId="{1123F545-AA3A-FB44-8277-17A5DE0E2F30}" srcOrd="2" destOrd="0" presId="urn:microsoft.com/office/officeart/2008/layout/HalfCircleOrganizationChart"/>
    <dgm:cxn modelId="{FF1D172E-115B-4615-9405-452646D89EBC}" type="presParOf" srcId="{BF8E6F7B-C618-4243-A86F-E705E237CE58}" destId="{78305C8A-980F-E441-B4C9-8F39015B620C}" srcOrd="3" destOrd="0" presId="urn:microsoft.com/office/officeart/2008/layout/HalfCircleOrganizationChart"/>
    <dgm:cxn modelId="{915C7E88-80A5-4C39-B5F9-DBBBF666967C}" type="presParOf" srcId="{52353122-3044-7E4B-90AC-6FB72C20C894}" destId="{243EF091-EF10-844E-8659-FAB99B303200}" srcOrd="1" destOrd="0" presId="urn:microsoft.com/office/officeart/2008/layout/HalfCircleOrganizationChart"/>
    <dgm:cxn modelId="{5AA9CE6B-B798-4DFE-BB47-6916FA35BE4C}" type="presParOf" srcId="{243EF091-EF10-844E-8659-FAB99B303200}" destId="{928F5527-60CE-1A45-8B0F-7C0CC559911B}" srcOrd="0" destOrd="0" presId="urn:microsoft.com/office/officeart/2008/layout/HalfCircleOrganizationChart"/>
    <dgm:cxn modelId="{BD9431C8-A41C-4D7D-84E0-DF237F89A48E}" type="presParOf" srcId="{243EF091-EF10-844E-8659-FAB99B303200}" destId="{7E04FD93-BCA8-D646-81A1-6F5A0A7DAB9C}" srcOrd="1" destOrd="0" presId="urn:microsoft.com/office/officeart/2008/layout/HalfCircleOrganizationChart"/>
    <dgm:cxn modelId="{6AE106AC-E00B-4D5F-B915-3A0DC1F6C286}" type="presParOf" srcId="{7E04FD93-BCA8-D646-81A1-6F5A0A7DAB9C}" destId="{AC4CE8C1-2978-3247-9FB8-F43BFA8C53EA}" srcOrd="0" destOrd="0" presId="urn:microsoft.com/office/officeart/2008/layout/HalfCircleOrganizationChart"/>
    <dgm:cxn modelId="{368EF009-7B20-463F-B95C-764A2252A372}" type="presParOf" srcId="{AC4CE8C1-2978-3247-9FB8-F43BFA8C53EA}" destId="{7AF11AAA-4E16-E647-829C-76D88072A764}" srcOrd="0" destOrd="0" presId="urn:microsoft.com/office/officeart/2008/layout/HalfCircleOrganizationChart"/>
    <dgm:cxn modelId="{4A6431B0-B4B6-4476-98BC-4FE4C8A43311}" type="presParOf" srcId="{AC4CE8C1-2978-3247-9FB8-F43BFA8C53EA}" destId="{264E5799-16F7-1246-81A0-8FADA642AD0F}" srcOrd="1" destOrd="0" presId="urn:microsoft.com/office/officeart/2008/layout/HalfCircleOrganizationChart"/>
    <dgm:cxn modelId="{58CA0C55-7EE9-4EE7-B084-F6D98612F4BB}" type="presParOf" srcId="{AC4CE8C1-2978-3247-9FB8-F43BFA8C53EA}" destId="{387F32EB-4D6B-A34F-8A56-4B77EABC68C5}" srcOrd="2" destOrd="0" presId="urn:microsoft.com/office/officeart/2008/layout/HalfCircleOrganizationChart"/>
    <dgm:cxn modelId="{AF5DB8A3-761B-4D73-910E-E89EB2343201}" type="presParOf" srcId="{AC4CE8C1-2978-3247-9FB8-F43BFA8C53EA}" destId="{F34E1F93-ACB0-F449-9C90-4559C7224F65}" srcOrd="3" destOrd="0" presId="urn:microsoft.com/office/officeart/2008/layout/HalfCircleOrganizationChart"/>
    <dgm:cxn modelId="{A0F6105B-598D-4E87-832B-89C84E278054}" type="presParOf" srcId="{7E04FD93-BCA8-D646-81A1-6F5A0A7DAB9C}" destId="{88474D1C-263B-F049-871D-520E59D8836C}" srcOrd="1" destOrd="0" presId="urn:microsoft.com/office/officeart/2008/layout/HalfCircleOrganizationChart"/>
    <dgm:cxn modelId="{8C136EC7-6FD4-4A46-801A-743172E821A5}" type="presParOf" srcId="{7E04FD93-BCA8-D646-81A1-6F5A0A7DAB9C}" destId="{289FE5A0-0536-1B48-BAF7-B3B07B1FCDCF}" srcOrd="2" destOrd="0" presId="urn:microsoft.com/office/officeart/2008/layout/HalfCircleOrganizationChart"/>
    <dgm:cxn modelId="{6B3A6F0C-321C-411F-87B8-91F3DA038B51}" type="presParOf" srcId="{243EF091-EF10-844E-8659-FAB99B303200}" destId="{60888607-D313-844E-AD6B-38E3A6173F1E}" srcOrd="2" destOrd="0" presId="urn:microsoft.com/office/officeart/2008/layout/HalfCircleOrganizationChart"/>
    <dgm:cxn modelId="{7F274BBD-52F6-4014-9A1B-8226D3269C43}" type="presParOf" srcId="{243EF091-EF10-844E-8659-FAB99B303200}" destId="{24AF2654-F612-8343-8E00-5673569BBA4E}" srcOrd="3" destOrd="0" presId="urn:microsoft.com/office/officeart/2008/layout/HalfCircleOrganizationChart"/>
    <dgm:cxn modelId="{F319B9FF-8661-4BA5-A46C-C3E0EB78D7E9}" type="presParOf" srcId="{24AF2654-F612-8343-8E00-5673569BBA4E}" destId="{114B14D4-3F79-E84D-B3ED-535845117174}" srcOrd="0" destOrd="0" presId="urn:microsoft.com/office/officeart/2008/layout/HalfCircleOrganizationChart"/>
    <dgm:cxn modelId="{63F7B254-1425-4882-985A-133AEE2960D8}" type="presParOf" srcId="{114B14D4-3F79-E84D-B3ED-535845117174}" destId="{55685A7B-3A72-B34D-8668-6E154AE0032C}" srcOrd="0" destOrd="0" presId="urn:microsoft.com/office/officeart/2008/layout/HalfCircleOrganizationChart"/>
    <dgm:cxn modelId="{7547089F-3169-4461-B9CB-21A9912C06C7}" type="presParOf" srcId="{114B14D4-3F79-E84D-B3ED-535845117174}" destId="{E802E4FB-1010-684B-AABA-66F1649DC42E}" srcOrd="1" destOrd="0" presId="urn:microsoft.com/office/officeart/2008/layout/HalfCircleOrganizationChart"/>
    <dgm:cxn modelId="{B49C71CA-BCCB-4BE0-94E2-6E8CDA60841E}" type="presParOf" srcId="{114B14D4-3F79-E84D-B3ED-535845117174}" destId="{2FCD3B9C-4FE1-5F42-BCB7-542B41C78D7F}" srcOrd="2" destOrd="0" presId="urn:microsoft.com/office/officeart/2008/layout/HalfCircleOrganizationChart"/>
    <dgm:cxn modelId="{D5DF7941-BAFC-42F7-9855-B1106FA6D36C}" type="presParOf" srcId="{114B14D4-3F79-E84D-B3ED-535845117174}" destId="{8360D564-4FF8-474B-A0B3-3D160F5B58A1}" srcOrd="3" destOrd="0" presId="urn:microsoft.com/office/officeart/2008/layout/HalfCircleOrganizationChart"/>
    <dgm:cxn modelId="{91670D2A-C7F6-4301-B3FF-C9BB34491B6D}" type="presParOf" srcId="{24AF2654-F612-8343-8E00-5673569BBA4E}" destId="{FD566A7A-1AF6-4743-B8BD-13956BACC1CD}" srcOrd="1" destOrd="0" presId="urn:microsoft.com/office/officeart/2008/layout/HalfCircleOrganizationChart"/>
    <dgm:cxn modelId="{147C1A05-9660-4B4D-B489-14E6CB8EC240}" type="presParOf" srcId="{24AF2654-F612-8343-8E00-5673569BBA4E}" destId="{2269062B-BFD5-6640-903D-965D5B8CA0E0}" srcOrd="2" destOrd="0" presId="urn:microsoft.com/office/officeart/2008/layout/HalfCircleOrganizationChart"/>
    <dgm:cxn modelId="{456F6A59-7D51-4DDE-930E-C8D0837BE8C8}" type="presParOf" srcId="{52353122-3044-7E4B-90AC-6FB72C20C894}" destId="{156FFD8A-CFE9-D240-90AA-1AD53AE8EF64}" srcOrd="2" destOrd="0" presId="urn:microsoft.com/office/officeart/2008/layout/HalfCircleOrganizationChart"/>
    <dgm:cxn modelId="{6A72D6C4-711A-4F17-A074-385DBA1D788E}" type="presParOf" srcId="{1D0BEA1B-3FA5-D34C-A204-77E1A7AF4589}" destId="{859BA671-77E7-1043-82A3-AE79698B4E87}" srcOrd="4" destOrd="0" presId="urn:microsoft.com/office/officeart/2008/layout/HalfCircleOrganizationChart"/>
    <dgm:cxn modelId="{FCE689AB-CA40-48FA-94F8-896D5A8E6E73}" type="presParOf" srcId="{1D0BEA1B-3FA5-D34C-A204-77E1A7AF4589}" destId="{71C379A5-FC33-0847-ABBC-67DB262885F6}" srcOrd="5" destOrd="0" presId="urn:microsoft.com/office/officeart/2008/layout/HalfCircleOrganizationChart"/>
    <dgm:cxn modelId="{67F4EB1C-1322-48B2-BCF7-F8D110DE996E}" type="presParOf" srcId="{71C379A5-FC33-0847-ABBC-67DB262885F6}" destId="{6930F5A2-E6D5-EF46-A920-A1EEE2412BFC}" srcOrd="0" destOrd="0" presId="urn:microsoft.com/office/officeart/2008/layout/HalfCircleOrganizationChart"/>
    <dgm:cxn modelId="{4BB6FC23-87A4-4993-A007-DE43464F731F}" type="presParOf" srcId="{6930F5A2-E6D5-EF46-A920-A1EEE2412BFC}" destId="{0D6C2D4E-5923-9B46-B2FC-29DAF312582E}" srcOrd="0" destOrd="0" presId="urn:microsoft.com/office/officeart/2008/layout/HalfCircleOrganizationChart"/>
    <dgm:cxn modelId="{01E0411A-81D6-49AE-BDAE-AAEB7AEB720D}" type="presParOf" srcId="{6930F5A2-E6D5-EF46-A920-A1EEE2412BFC}" destId="{D1D459DB-525E-154E-A8E3-F403DEA8202C}" srcOrd="1" destOrd="0" presId="urn:microsoft.com/office/officeart/2008/layout/HalfCircleOrganizationChart"/>
    <dgm:cxn modelId="{78E5DD99-E0B6-408C-9D16-52D14547B884}" type="presParOf" srcId="{6930F5A2-E6D5-EF46-A920-A1EEE2412BFC}" destId="{884C6A31-60FE-474C-B3C2-00682B375026}" srcOrd="2" destOrd="0" presId="urn:microsoft.com/office/officeart/2008/layout/HalfCircleOrganizationChart"/>
    <dgm:cxn modelId="{407CEA67-1C63-49BB-825D-4CE101F89F0B}" type="presParOf" srcId="{6930F5A2-E6D5-EF46-A920-A1EEE2412BFC}" destId="{F3C0DDA6-366A-A146-95E9-7AF3AB640B32}" srcOrd="3" destOrd="0" presId="urn:microsoft.com/office/officeart/2008/layout/HalfCircleOrganizationChart"/>
    <dgm:cxn modelId="{FBE7BAE7-47FB-4D90-B546-52831C693F1C}" type="presParOf" srcId="{71C379A5-FC33-0847-ABBC-67DB262885F6}" destId="{8D26BF0B-F529-114B-A4C1-5EE30645BCB7}" srcOrd="1" destOrd="0" presId="urn:microsoft.com/office/officeart/2008/layout/HalfCircleOrganizationChart"/>
    <dgm:cxn modelId="{1500CEE2-4CB4-4872-808C-5CFEB3825B1D}" type="presParOf" srcId="{8D26BF0B-F529-114B-A4C1-5EE30645BCB7}" destId="{86D8175B-8508-0D4E-901C-CB596D5AAE04}" srcOrd="0" destOrd="0" presId="urn:microsoft.com/office/officeart/2008/layout/HalfCircleOrganizationChart"/>
    <dgm:cxn modelId="{9053482C-3492-427E-9279-D64BAC79385C}" type="presParOf" srcId="{8D26BF0B-F529-114B-A4C1-5EE30645BCB7}" destId="{69338F3B-E514-A541-A68E-8ADB439FA1A3}" srcOrd="1" destOrd="0" presId="urn:microsoft.com/office/officeart/2008/layout/HalfCircleOrganizationChart"/>
    <dgm:cxn modelId="{9D5352D2-8C3C-47A7-BD56-4C5866F5F6C2}" type="presParOf" srcId="{69338F3B-E514-A541-A68E-8ADB439FA1A3}" destId="{1AE0EEEE-D04E-4449-8B44-7E149902086D}" srcOrd="0" destOrd="0" presId="urn:microsoft.com/office/officeart/2008/layout/HalfCircleOrganizationChart"/>
    <dgm:cxn modelId="{65D81B65-E941-480C-87CE-3D4CED236CF8}" type="presParOf" srcId="{1AE0EEEE-D04E-4449-8B44-7E149902086D}" destId="{51D04FEF-767A-6C4B-8558-FF775A1D20DD}" srcOrd="0" destOrd="0" presId="urn:microsoft.com/office/officeart/2008/layout/HalfCircleOrganizationChart"/>
    <dgm:cxn modelId="{7A74A8D5-0F32-4215-99E0-A23A58336022}" type="presParOf" srcId="{1AE0EEEE-D04E-4449-8B44-7E149902086D}" destId="{711ABE3B-6723-B748-9147-CDCDBA3AA642}" srcOrd="1" destOrd="0" presId="urn:microsoft.com/office/officeart/2008/layout/HalfCircleOrganizationChart"/>
    <dgm:cxn modelId="{EBCAC8D7-9DB1-413E-B5BA-500097CEE831}" type="presParOf" srcId="{1AE0EEEE-D04E-4449-8B44-7E149902086D}" destId="{956D4493-1C03-384F-9215-A6D6AAD4A01D}" srcOrd="2" destOrd="0" presId="urn:microsoft.com/office/officeart/2008/layout/HalfCircleOrganizationChart"/>
    <dgm:cxn modelId="{8FC78BE2-C454-4ABB-8FCE-17B3569C5D17}" type="presParOf" srcId="{1AE0EEEE-D04E-4449-8B44-7E149902086D}" destId="{827E192B-A2CD-A144-8E0A-690F4CB75F49}" srcOrd="3" destOrd="0" presId="urn:microsoft.com/office/officeart/2008/layout/HalfCircleOrganizationChart"/>
    <dgm:cxn modelId="{7B36E946-A799-46F2-8753-0DE127B34592}" type="presParOf" srcId="{69338F3B-E514-A541-A68E-8ADB439FA1A3}" destId="{8C507085-F066-C845-BFAC-BCC07F57BE8A}" srcOrd="1" destOrd="0" presId="urn:microsoft.com/office/officeart/2008/layout/HalfCircleOrganizationChart"/>
    <dgm:cxn modelId="{E7E707E6-7B6A-43B9-B3D6-62EA36101B50}" type="presParOf" srcId="{69338F3B-E514-A541-A68E-8ADB439FA1A3}" destId="{45EFBCB1-D3D6-BE45-AE23-0BB62711BC29}" srcOrd="2" destOrd="0" presId="urn:microsoft.com/office/officeart/2008/layout/HalfCircleOrganizationChart"/>
    <dgm:cxn modelId="{15806AAD-5B1F-43D5-ACD8-330F94305CFE}" type="presParOf" srcId="{71C379A5-FC33-0847-ABBC-67DB262885F6}" destId="{C3784949-1049-1641-99EB-F74EBC977CB8}" srcOrd="2" destOrd="0" presId="urn:microsoft.com/office/officeart/2008/layout/HalfCircleOrganizationChart"/>
    <dgm:cxn modelId="{F148606B-9B71-458A-8A4E-5319395AC3C0}" type="presParOf" srcId="{1D0BEA1B-3FA5-D34C-A204-77E1A7AF4589}" destId="{2ED2EF2E-2875-7D4A-8AB1-C4D9BD8439BE}" srcOrd="6" destOrd="0" presId="urn:microsoft.com/office/officeart/2008/layout/HalfCircleOrganizationChart"/>
    <dgm:cxn modelId="{CAC32417-8348-4832-882D-88722A73A623}" type="presParOf" srcId="{1D0BEA1B-3FA5-D34C-A204-77E1A7AF4589}" destId="{E04BD649-D896-F546-89CF-89E4B9FDAF96}" srcOrd="7" destOrd="0" presId="urn:microsoft.com/office/officeart/2008/layout/HalfCircleOrganizationChart"/>
    <dgm:cxn modelId="{0112C7E6-7E2B-4EE5-9B21-BAA4653F0347}" type="presParOf" srcId="{E04BD649-D896-F546-89CF-89E4B9FDAF96}" destId="{5E9A917A-F6A9-7447-ACE6-4C040EF32BAE}" srcOrd="0" destOrd="0" presId="urn:microsoft.com/office/officeart/2008/layout/HalfCircleOrganizationChart"/>
    <dgm:cxn modelId="{51BFA857-50AE-4485-BA87-B5538C73232D}" type="presParOf" srcId="{5E9A917A-F6A9-7447-ACE6-4C040EF32BAE}" destId="{F5C83ECE-329F-F947-905A-11855AD29507}" srcOrd="0" destOrd="0" presId="urn:microsoft.com/office/officeart/2008/layout/HalfCircleOrganizationChart"/>
    <dgm:cxn modelId="{A3908B59-7DDF-43D3-9435-9C7BEC1F6B00}" type="presParOf" srcId="{5E9A917A-F6A9-7447-ACE6-4C040EF32BAE}" destId="{CF8A4BE7-4665-1546-B889-BD812FB2531E}" srcOrd="1" destOrd="0" presId="urn:microsoft.com/office/officeart/2008/layout/HalfCircleOrganizationChart"/>
    <dgm:cxn modelId="{0EBA388A-5886-4E5C-A512-54F34989CA33}" type="presParOf" srcId="{5E9A917A-F6A9-7447-ACE6-4C040EF32BAE}" destId="{8DFCF49C-F476-6948-88DE-8977A1C671D9}" srcOrd="2" destOrd="0" presId="urn:microsoft.com/office/officeart/2008/layout/HalfCircleOrganizationChart"/>
    <dgm:cxn modelId="{301236A4-F45F-4138-8705-85EFE83F3F11}" type="presParOf" srcId="{5E9A917A-F6A9-7447-ACE6-4C040EF32BAE}" destId="{EE89D491-7974-274A-A984-AA55AF78ECA2}" srcOrd="3" destOrd="0" presId="urn:microsoft.com/office/officeart/2008/layout/HalfCircleOrganizationChart"/>
    <dgm:cxn modelId="{7EFAB5A3-1F37-482F-BB7B-5454AC97039F}" type="presParOf" srcId="{E04BD649-D896-F546-89CF-89E4B9FDAF96}" destId="{5B73D439-718D-4F41-987D-4AD723E25E0F}" srcOrd="1" destOrd="0" presId="urn:microsoft.com/office/officeart/2008/layout/HalfCircleOrganizationChart"/>
    <dgm:cxn modelId="{B36C69E4-2D34-4C02-94D8-697B32CB4BAD}" type="presParOf" srcId="{5B73D439-718D-4F41-987D-4AD723E25E0F}" destId="{09473FD2-A831-9D45-ACF6-D3475A9E7258}" srcOrd="0" destOrd="0" presId="urn:microsoft.com/office/officeart/2008/layout/HalfCircleOrganizationChart"/>
    <dgm:cxn modelId="{2715B992-EC57-42B1-AF72-5C0B564CC8E1}" type="presParOf" srcId="{5B73D439-718D-4F41-987D-4AD723E25E0F}" destId="{86DC3065-CC49-B44B-A3B9-1742BE02E301}" srcOrd="1" destOrd="0" presId="urn:microsoft.com/office/officeart/2008/layout/HalfCircleOrganizationChart"/>
    <dgm:cxn modelId="{35FFB32A-DCAA-4DA0-B73C-6F26D1577982}" type="presParOf" srcId="{86DC3065-CC49-B44B-A3B9-1742BE02E301}" destId="{091F77B5-182D-104C-BDE9-0590A78C24BD}" srcOrd="0" destOrd="0" presId="urn:microsoft.com/office/officeart/2008/layout/HalfCircleOrganizationChart"/>
    <dgm:cxn modelId="{521E8EE7-3311-405A-A096-4E38AB9E6ED9}" type="presParOf" srcId="{091F77B5-182D-104C-BDE9-0590A78C24BD}" destId="{ED0EA0CA-BA8E-C14F-B24A-D9057C9804F5}" srcOrd="0" destOrd="0" presId="urn:microsoft.com/office/officeart/2008/layout/HalfCircleOrganizationChart"/>
    <dgm:cxn modelId="{83FF273D-47D2-41A6-8281-AADAB0344B2D}" type="presParOf" srcId="{091F77B5-182D-104C-BDE9-0590A78C24BD}" destId="{7D757B76-4219-B748-A589-785B438F696D}" srcOrd="1" destOrd="0" presId="urn:microsoft.com/office/officeart/2008/layout/HalfCircleOrganizationChart"/>
    <dgm:cxn modelId="{D26B1CB4-81BC-47EC-8627-1C6FB49BE539}" type="presParOf" srcId="{091F77B5-182D-104C-BDE9-0590A78C24BD}" destId="{6968E51B-27C8-9C45-8262-BB6D57453CDB}" srcOrd="2" destOrd="0" presId="urn:microsoft.com/office/officeart/2008/layout/HalfCircleOrganizationChart"/>
    <dgm:cxn modelId="{2525EBB4-2CEA-4EE3-9012-6FCEA9691D96}" type="presParOf" srcId="{091F77B5-182D-104C-BDE9-0590A78C24BD}" destId="{1AE41ACD-0167-8B49-A9C9-3B8E7816AA3B}" srcOrd="3" destOrd="0" presId="urn:microsoft.com/office/officeart/2008/layout/HalfCircleOrganizationChart"/>
    <dgm:cxn modelId="{12ABD3B6-606B-4565-BB80-32812BF685EF}" type="presParOf" srcId="{86DC3065-CC49-B44B-A3B9-1742BE02E301}" destId="{0B08576E-5AB4-2847-BACE-4C7DF6E6E319}" srcOrd="1" destOrd="0" presId="urn:microsoft.com/office/officeart/2008/layout/HalfCircleOrganizationChart"/>
    <dgm:cxn modelId="{15DB424B-FC59-4680-B09D-C575AFA5C14A}" type="presParOf" srcId="{86DC3065-CC49-B44B-A3B9-1742BE02E301}" destId="{C66E62DA-16AC-2443-A99B-DE913C907EA4}" srcOrd="2" destOrd="0" presId="urn:microsoft.com/office/officeart/2008/layout/HalfCircleOrganizationChart"/>
    <dgm:cxn modelId="{E20CD4DC-DB0E-45DE-A205-3EC64E091B0F}" type="presParOf" srcId="{5B73D439-718D-4F41-987D-4AD723E25E0F}" destId="{E6F55D6F-DB62-FB4F-A21D-C28B45696BE9}" srcOrd="2" destOrd="0" presId="urn:microsoft.com/office/officeart/2008/layout/HalfCircleOrganizationChart"/>
    <dgm:cxn modelId="{5A837A00-4009-47D3-BBB4-059DBE618AD5}" type="presParOf" srcId="{5B73D439-718D-4F41-987D-4AD723E25E0F}" destId="{3AB0B341-C937-F149-A780-EA9AE6BE5963}" srcOrd="3" destOrd="0" presId="urn:microsoft.com/office/officeart/2008/layout/HalfCircleOrganizationChart"/>
    <dgm:cxn modelId="{CCA2108B-32F0-456F-BF88-3E620B98F949}" type="presParOf" srcId="{3AB0B341-C937-F149-A780-EA9AE6BE5963}" destId="{742A2B9A-7B8E-EE4C-9D11-FE563B82A052}" srcOrd="0" destOrd="0" presId="urn:microsoft.com/office/officeart/2008/layout/HalfCircleOrganizationChart"/>
    <dgm:cxn modelId="{D4450EC1-9497-48C8-A45F-782C6A3DC35B}" type="presParOf" srcId="{742A2B9A-7B8E-EE4C-9D11-FE563B82A052}" destId="{36662E99-937F-9747-B534-E4A6A4E32A22}" srcOrd="0" destOrd="0" presId="urn:microsoft.com/office/officeart/2008/layout/HalfCircleOrganizationChart"/>
    <dgm:cxn modelId="{730AA2B0-1ED7-4D4C-8D7A-A49BB256EFC2}" type="presParOf" srcId="{742A2B9A-7B8E-EE4C-9D11-FE563B82A052}" destId="{78506EE1-065A-5540-8738-8335979897B5}" srcOrd="1" destOrd="0" presId="urn:microsoft.com/office/officeart/2008/layout/HalfCircleOrganizationChart"/>
    <dgm:cxn modelId="{7CDE439A-E03C-4A56-8B60-97BEC21D4949}" type="presParOf" srcId="{742A2B9A-7B8E-EE4C-9D11-FE563B82A052}" destId="{2144E148-1039-3E4B-96EE-61134793F19B}" srcOrd="2" destOrd="0" presId="urn:microsoft.com/office/officeart/2008/layout/HalfCircleOrganizationChart"/>
    <dgm:cxn modelId="{B03D4E44-C619-475C-913E-814CC9671AD2}" type="presParOf" srcId="{742A2B9A-7B8E-EE4C-9D11-FE563B82A052}" destId="{1487E8C4-7DF5-8440-ADC8-8D798B8774CF}" srcOrd="3" destOrd="0" presId="urn:microsoft.com/office/officeart/2008/layout/HalfCircleOrganizationChart"/>
    <dgm:cxn modelId="{8654ED7C-4689-4CC0-A343-AD8EDC3D3155}" type="presParOf" srcId="{3AB0B341-C937-F149-A780-EA9AE6BE5963}" destId="{A441E578-5AD5-DD4A-86A7-2A3DFAF5BE5C}" srcOrd="1" destOrd="0" presId="urn:microsoft.com/office/officeart/2008/layout/HalfCircleOrganizationChart"/>
    <dgm:cxn modelId="{9D03899B-89A8-40AB-8A9E-F24A6BCB4DF4}" type="presParOf" srcId="{3AB0B341-C937-F149-A780-EA9AE6BE5963}" destId="{7BCEA4EC-3B1F-A445-9A47-DF05FAB52AEB}" srcOrd="2" destOrd="0" presId="urn:microsoft.com/office/officeart/2008/layout/HalfCircleOrganizationChart"/>
    <dgm:cxn modelId="{5171253F-0968-4B95-B390-D81869FA93D3}" type="presParOf" srcId="{E04BD649-D896-F546-89CF-89E4B9FDAF96}" destId="{A063571B-2E0F-E149-96BC-46CB4CFC1765}" srcOrd="2" destOrd="0" presId="urn:microsoft.com/office/officeart/2008/layout/HalfCircleOrganizationChart"/>
    <dgm:cxn modelId="{EC346795-952C-4ACE-9349-391B20BE9B2B}" type="presParOf" srcId="{6A13E0D8-1E65-244A-850E-024D2450D121}" destId="{F1D7E292-F8C8-744C-9751-ECE966F1FCC7}" srcOrd="2" destOrd="0" presId="urn:microsoft.com/office/officeart/2008/layout/HalfCircleOrganizationChart"/>
    <dgm:cxn modelId="{03391816-697E-4190-9BAD-7A6EDFDF4D53}" type="presParOf" srcId="{F1D7E292-F8C8-744C-9751-ECE966F1FCC7}" destId="{01915FDB-08B6-9C49-83EB-DEBA8D8E3207}" srcOrd="0" destOrd="0" presId="urn:microsoft.com/office/officeart/2008/layout/HalfCircleOrganizationChart"/>
    <dgm:cxn modelId="{B0318F45-69A7-46DF-AACE-0DCDF77DEC76}" type="presParOf" srcId="{F1D7E292-F8C8-744C-9751-ECE966F1FCC7}" destId="{1DF0DCFD-E1A7-584B-8344-EFB502E19CCF}" srcOrd="1" destOrd="0" presId="urn:microsoft.com/office/officeart/2008/layout/HalfCircleOrganizationChart"/>
    <dgm:cxn modelId="{4487CC2E-4CEB-4FA8-B78B-AFE751CC3D10}" type="presParOf" srcId="{1DF0DCFD-E1A7-584B-8344-EFB502E19CCF}" destId="{E540CF16-B013-CA49-ADE5-591ACFDC5816}" srcOrd="0" destOrd="0" presId="urn:microsoft.com/office/officeart/2008/layout/HalfCircleOrganizationChart"/>
    <dgm:cxn modelId="{4C883EC3-9C81-4D0F-86ED-C5381140DCA8}" type="presParOf" srcId="{E540CF16-B013-CA49-ADE5-591ACFDC5816}" destId="{2B286E3B-D2B3-944C-8E5C-3215D38609D7}" srcOrd="0" destOrd="0" presId="urn:microsoft.com/office/officeart/2008/layout/HalfCircleOrganizationChart"/>
    <dgm:cxn modelId="{DFB63517-0B4F-4900-B156-986C44C4EB17}" type="presParOf" srcId="{E540CF16-B013-CA49-ADE5-591ACFDC5816}" destId="{1C62B0CA-8F24-3744-9266-4E5EA5A915F8}" srcOrd="1" destOrd="0" presId="urn:microsoft.com/office/officeart/2008/layout/HalfCircleOrganizationChart"/>
    <dgm:cxn modelId="{7CE7CC71-DA25-477F-9E08-3B1DE16F9DB3}" type="presParOf" srcId="{E540CF16-B013-CA49-ADE5-591ACFDC5816}" destId="{4AC57BD7-F71E-9A4E-ADE5-575064B1BCD9}" srcOrd="2" destOrd="0" presId="urn:microsoft.com/office/officeart/2008/layout/HalfCircleOrganizationChart"/>
    <dgm:cxn modelId="{A70A44E2-E19D-45F9-A448-892092EDB4AB}" type="presParOf" srcId="{E540CF16-B013-CA49-ADE5-591ACFDC5816}" destId="{FE070882-6FDD-A54A-B442-C8460BCBF997}" srcOrd="3" destOrd="0" presId="urn:microsoft.com/office/officeart/2008/layout/HalfCircleOrganizationChart"/>
    <dgm:cxn modelId="{5936F24C-78B6-4E65-B109-39F644C89ED3}" type="presParOf" srcId="{1DF0DCFD-E1A7-584B-8344-EFB502E19CCF}" destId="{AEB87668-2E53-B040-B3D7-14D15DB69410}" srcOrd="1" destOrd="0" presId="urn:microsoft.com/office/officeart/2008/layout/HalfCircleOrganizationChart"/>
    <dgm:cxn modelId="{A25651FD-D662-4D5F-86C0-BD89B28F423B}" type="presParOf" srcId="{1DF0DCFD-E1A7-584B-8344-EFB502E19CCF}" destId="{DB4B903A-2028-A84A-9476-38979C52BC11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915FDB-08B6-9C49-83EB-DEBA8D8E3207}">
      <dsp:nvSpPr>
        <dsp:cNvPr id="0" name=""/>
        <dsp:cNvSpPr/>
      </dsp:nvSpPr>
      <dsp:spPr>
        <a:xfrm>
          <a:off x="3027888" y="619221"/>
          <a:ext cx="513400" cy="371133"/>
        </a:xfrm>
        <a:custGeom>
          <a:avLst/>
          <a:gdLst/>
          <a:ahLst/>
          <a:cxnLst/>
          <a:rect l="0" t="0" r="0" b="0"/>
          <a:pathLst>
            <a:path>
              <a:moveTo>
                <a:pt x="513400" y="0"/>
              </a:moveTo>
              <a:lnTo>
                <a:pt x="513400" y="371133"/>
              </a:lnTo>
              <a:lnTo>
                <a:pt x="0" y="371133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F55D6F-DB62-FB4F-A21D-C28B45696BE9}">
      <dsp:nvSpPr>
        <dsp:cNvPr id="0" name=""/>
        <dsp:cNvSpPr/>
      </dsp:nvSpPr>
      <dsp:spPr>
        <a:xfrm>
          <a:off x="5786644" y="2375918"/>
          <a:ext cx="569070" cy="12494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9481"/>
              </a:lnTo>
              <a:lnTo>
                <a:pt x="569070" y="1249481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473FD2-A831-9D45-ACF6-D3475A9E7258}">
      <dsp:nvSpPr>
        <dsp:cNvPr id="0" name=""/>
        <dsp:cNvSpPr/>
      </dsp:nvSpPr>
      <dsp:spPr>
        <a:xfrm>
          <a:off x="5786644" y="2375918"/>
          <a:ext cx="569070" cy="3711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133"/>
              </a:lnTo>
              <a:lnTo>
                <a:pt x="569070" y="371133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D2EF2E-2875-7D4A-8AB1-C4D9BD8439BE}">
      <dsp:nvSpPr>
        <dsp:cNvPr id="0" name=""/>
        <dsp:cNvSpPr/>
      </dsp:nvSpPr>
      <dsp:spPr>
        <a:xfrm>
          <a:off x="3541289" y="619221"/>
          <a:ext cx="2245355" cy="11381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8245"/>
              </a:lnTo>
              <a:lnTo>
                <a:pt x="2245355" y="1008245"/>
              </a:lnTo>
              <a:lnTo>
                <a:pt x="2245355" y="113814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D8175B-8508-0D4E-901C-CB596D5AAE04}">
      <dsp:nvSpPr>
        <dsp:cNvPr id="0" name=""/>
        <dsp:cNvSpPr/>
      </dsp:nvSpPr>
      <dsp:spPr>
        <a:xfrm>
          <a:off x="4289740" y="2375918"/>
          <a:ext cx="569070" cy="3711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133"/>
              </a:lnTo>
              <a:lnTo>
                <a:pt x="569070" y="371133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9BA671-77E7-1043-82A3-AE79698B4E87}">
      <dsp:nvSpPr>
        <dsp:cNvPr id="0" name=""/>
        <dsp:cNvSpPr/>
      </dsp:nvSpPr>
      <dsp:spPr>
        <a:xfrm>
          <a:off x="3541289" y="619221"/>
          <a:ext cx="748451" cy="11381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8245"/>
              </a:lnTo>
              <a:lnTo>
                <a:pt x="748451" y="1008245"/>
              </a:lnTo>
              <a:lnTo>
                <a:pt x="748451" y="113814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888607-D313-844E-AD6B-38E3A6173F1E}">
      <dsp:nvSpPr>
        <dsp:cNvPr id="0" name=""/>
        <dsp:cNvSpPr/>
      </dsp:nvSpPr>
      <dsp:spPr>
        <a:xfrm>
          <a:off x="2792837" y="2375918"/>
          <a:ext cx="569070" cy="12494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9481"/>
              </a:lnTo>
              <a:lnTo>
                <a:pt x="569070" y="1249481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8F5527-60CE-1A45-8B0F-7C0CC559911B}">
      <dsp:nvSpPr>
        <dsp:cNvPr id="0" name=""/>
        <dsp:cNvSpPr/>
      </dsp:nvSpPr>
      <dsp:spPr>
        <a:xfrm>
          <a:off x="2792837" y="2375918"/>
          <a:ext cx="569070" cy="3711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133"/>
              </a:lnTo>
              <a:lnTo>
                <a:pt x="569070" y="371133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62195C-322B-0146-B128-8E482D8EE6A9}">
      <dsp:nvSpPr>
        <dsp:cNvPr id="0" name=""/>
        <dsp:cNvSpPr/>
      </dsp:nvSpPr>
      <dsp:spPr>
        <a:xfrm>
          <a:off x="2792837" y="619221"/>
          <a:ext cx="748451" cy="1138141"/>
        </a:xfrm>
        <a:custGeom>
          <a:avLst/>
          <a:gdLst/>
          <a:ahLst/>
          <a:cxnLst/>
          <a:rect l="0" t="0" r="0" b="0"/>
          <a:pathLst>
            <a:path>
              <a:moveTo>
                <a:pt x="748451" y="0"/>
              </a:moveTo>
              <a:lnTo>
                <a:pt x="748451" y="1008245"/>
              </a:lnTo>
              <a:lnTo>
                <a:pt x="0" y="1008245"/>
              </a:lnTo>
              <a:lnTo>
                <a:pt x="0" y="113814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57C9B0-563D-1A42-B32A-8AE89E1FA2C0}">
      <dsp:nvSpPr>
        <dsp:cNvPr id="0" name=""/>
        <dsp:cNvSpPr/>
      </dsp:nvSpPr>
      <dsp:spPr>
        <a:xfrm>
          <a:off x="1295933" y="2375918"/>
          <a:ext cx="569070" cy="12494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9481"/>
              </a:lnTo>
              <a:lnTo>
                <a:pt x="569070" y="1249481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18DAF3-CA1D-324E-B741-AA5BB3097ECE}">
      <dsp:nvSpPr>
        <dsp:cNvPr id="0" name=""/>
        <dsp:cNvSpPr/>
      </dsp:nvSpPr>
      <dsp:spPr>
        <a:xfrm>
          <a:off x="1295933" y="2375918"/>
          <a:ext cx="569070" cy="3711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133"/>
              </a:lnTo>
              <a:lnTo>
                <a:pt x="569070" y="371133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0C7ED3-18F3-5C4B-8AB0-6B1A9ACB8D5A}">
      <dsp:nvSpPr>
        <dsp:cNvPr id="0" name=""/>
        <dsp:cNvSpPr/>
      </dsp:nvSpPr>
      <dsp:spPr>
        <a:xfrm>
          <a:off x="1295933" y="619221"/>
          <a:ext cx="2245355" cy="1138141"/>
        </a:xfrm>
        <a:custGeom>
          <a:avLst/>
          <a:gdLst/>
          <a:ahLst/>
          <a:cxnLst/>
          <a:rect l="0" t="0" r="0" b="0"/>
          <a:pathLst>
            <a:path>
              <a:moveTo>
                <a:pt x="2245355" y="0"/>
              </a:moveTo>
              <a:lnTo>
                <a:pt x="2245355" y="1008245"/>
              </a:lnTo>
              <a:lnTo>
                <a:pt x="0" y="1008245"/>
              </a:lnTo>
              <a:lnTo>
                <a:pt x="0" y="113814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0BD463-8DC9-2343-B469-F9E3943E77C5}">
      <dsp:nvSpPr>
        <dsp:cNvPr id="0" name=""/>
        <dsp:cNvSpPr/>
      </dsp:nvSpPr>
      <dsp:spPr>
        <a:xfrm>
          <a:off x="3232011" y="665"/>
          <a:ext cx="618555" cy="61855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2861BA-1204-B94F-915F-9D2FA33CF435}">
      <dsp:nvSpPr>
        <dsp:cNvPr id="0" name=""/>
        <dsp:cNvSpPr/>
      </dsp:nvSpPr>
      <dsp:spPr>
        <a:xfrm>
          <a:off x="3232011" y="665"/>
          <a:ext cx="618555" cy="61855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22421D-FC69-1A4F-AE07-5C3B8BE5DA68}">
      <dsp:nvSpPr>
        <dsp:cNvPr id="0" name=""/>
        <dsp:cNvSpPr/>
      </dsp:nvSpPr>
      <dsp:spPr>
        <a:xfrm>
          <a:off x="2922733" y="112005"/>
          <a:ext cx="1237110" cy="3958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Operational Components</a:t>
          </a:r>
        </a:p>
      </dsp:txBody>
      <dsp:txXfrm>
        <a:off x="2922733" y="112005"/>
        <a:ext cx="1237110" cy="395875"/>
      </dsp:txXfrm>
    </dsp:sp>
    <dsp:sp modelId="{C80BFB71-83B0-D749-8592-3F667DE38613}">
      <dsp:nvSpPr>
        <dsp:cNvPr id="0" name=""/>
        <dsp:cNvSpPr/>
      </dsp:nvSpPr>
      <dsp:spPr>
        <a:xfrm>
          <a:off x="986655" y="1757362"/>
          <a:ext cx="618555" cy="61855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D84F11-1097-F744-A895-7CECCF75E917}">
      <dsp:nvSpPr>
        <dsp:cNvPr id="0" name=""/>
        <dsp:cNvSpPr/>
      </dsp:nvSpPr>
      <dsp:spPr>
        <a:xfrm>
          <a:off x="986655" y="1757362"/>
          <a:ext cx="618555" cy="61855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3233C0-0C9A-B540-9FB0-469CCEE9FCD4}">
      <dsp:nvSpPr>
        <dsp:cNvPr id="0" name=""/>
        <dsp:cNvSpPr/>
      </dsp:nvSpPr>
      <dsp:spPr>
        <a:xfrm>
          <a:off x="677378" y="1868702"/>
          <a:ext cx="1237110" cy="3958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Tether</a:t>
          </a:r>
          <a:endParaRPr lang="en-US" sz="1100" kern="1200" dirty="0"/>
        </a:p>
      </dsp:txBody>
      <dsp:txXfrm>
        <a:off x="677378" y="1868702"/>
        <a:ext cx="1237110" cy="395875"/>
      </dsp:txXfrm>
    </dsp:sp>
    <dsp:sp modelId="{10215FA2-9BD8-CB4A-BF81-1FB984FAE110}">
      <dsp:nvSpPr>
        <dsp:cNvPr id="0" name=""/>
        <dsp:cNvSpPr/>
      </dsp:nvSpPr>
      <dsp:spPr>
        <a:xfrm>
          <a:off x="1790777" y="2635711"/>
          <a:ext cx="618555" cy="61855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1C3CE2-AEB6-D24E-A3C9-2F480063602F}">
      <dsp:nvSpPr>
        <dsp:cNvPr id="0" name=""/>
        <dsp:cNvSpPr/>
      </dsp:nvSpPr>
      <dsp:spPr>
        <a:xfrm>
          <a:off x="1790777" y="2635711"/>
          <a:ext cx="618555" cy="61855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87A42F-441E-0948-B25D-7C74899A9876}">
      <dsp:nvSpPr>
        <dsp:cNvPr id="0" name=""/>
        <dsp:cNvSpPr/>
      </dsp:nvSpPr>
      <dsp:spPr>
        <a:xfrm>
          <a:off x="1481500" y="2747051"/>
          <a:ext cx="1237110" cy="3958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Slip Ring</a:t>
          </a:r>
          <a:endParaRPr lang="en-US" sz="1100" kern="1200" dirty="0"/>
        </a:p>
      </dsp:txBody>
      <dsp:txXfrm>
        <a:off x="1481500" y="2747051"/>
        <a:ext cx="1237110" cy="395875"/>
      </dsp:txXfrm>
    </dsp:sp>
    <dsp:sp modelId="{D994D2D2-0BBA-1349-B204-0DDE4B688DA0}">
      <dsp:nvSpPr>
        <dsp:cNvPr id="0" name=""/>
        <dsp:cNvSpPr/>
      </dsp:nvSpPr>
      <dsp:spPr>
        <a:xfrm>
          <a:off x="1790777" y="3514059"/>
          <a:ext cx="618555" cy="61855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324198-2FBB-F24D-BACB-20B836F142E6}">
      <dsp:nvSpPr>
        <dsp:cNvPr id="0" name=""/>
        <dsp:cNvSpPr/>
      </dsp:nvSpPr>
      <dsp:spPr>
        <a:xfrm>
          <a:off x="1790777" y="3514059"/>
          <a:ext cx="618555" cy="61855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DC7F2B-2D6A-DC48-A2C9-30D971EBECA9}">
      <dsp:nvSpPr>
        <dsp:cNvPr id="0" name=""/>
        <dsp:cNvSpPr/>
      </dsp:nvSpPr>
      <dsp:spPr>
        <a:xfrm>
          <a:off x="1481500" y="3625399"/>
          <a:ext cx="1237110" cy="3958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Terminations</a:t>
          </a:r>
          <a:endParaRPr lang="en-US" sz="1100" kern="1200" dirty="0"/>
        </a:p>
      </dsp:txBody>
      <dsp:txXfrm>
        <a:off x="1481500" y="3625399"/>
        <a:ext cx="1237110" cy="395875"/>
      </dsp:txXfrm>
    </dsp:sp>
    <dsp:sp modelId="{9397AC47-4A7E-2541-B5BC-103FA693D508}">
      <dsp:nvSpPr>
        <dsp:cNvPr id="0" name=""/>
        <dsp:cNvSpPr/>
      </dsp:nvSpPr>
      <dsp:spPr>
        <a:xfrm>
          <a:off x="2483559" y="1757362"/>
          <a:ext cx="618555" cy="61855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23F545-AA3A-FB44-8277-17A5DE0E2F30}">
      <dsp:nvSpPr>
        <dsp:cNvPr id="0" name=""/>
        <dsp:cNvSpPr/>
      </dsp:nvSpPr>
      <dsp:spPr>
        <a:xfrm>
          <a:off x="2483559" y="1757362"/>
          <a:ext cx="618555" cy="61855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1CE7C1-2D8C-E345-BA5B-B27692A3CEAA}">
      <dsp:nvSpPr>
        <dsp:cNvPr id="0" name=""/>
        <dsp:cNvSpPr/>
      </dsp:nvSpPr>
      <dsp:spPr>
        <a:xfrm>
          <a:off x="2174281" y="1868702"/>
          <a:ext cx="1237110" cy="3958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Subsea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Tether Management</a:t>
          </a:r>
          <a:endParaRPr lang="en-US" sz="1100" kern="1200" dirty="0"/>
        </a:p>
      </dsp:txBody>
      <dsp:txXfrm>
        <a:off x="2174281" y="1868702"/>
        <a:ext cx="1237110" cy="395875"/>
      </dsp:txXfrm>
    </dsp:sp>
    <dsp:sp modelId="{264E5799-16F7-1246-81A0-8FADA642AD0F}">
      <dsp:nvSpPr>
        <dsp:cNvPr id="0" name=""/>
        <dsp:cNvSpPr/>
      </dsp:nvSpPr>
      <dsp:spPr>
        <a:xfrm>
          <a:off x="3287681" y="2635711"/>
          <a:ext cx="618555" cy="61855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7F32EB-4D6B-A34F-8A56-4B77EABC68C5}">
      <dsp:nvSpPr>
        <dsp:cNvPr id="0" name=""/>
        <dsp:cNvSpPr/>
      </dsp:nvSpPr>
      <dsp:spPr>
        <a:xfrm>
          <a:off x="3287681" y="2635711"/>
          <a:ext cx="618555" cy="61855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F11AAA-4E16-E647-829C-76D88072A764}">
      <dsp:nvSpPr>
        <dsp:cNvPr id="0" name=""/>
        <dsp:cNvSpPr/>
      </dsp:nvSpPr>
      <dsp:spPr>
        <a:xfrm>
          <a:off x="2978403" y="2747051"/>
          <a:ext cx="1237110" cy="3958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accent2">
                  <a:lumMod val="75000"/>
                </a:schemeClr>
              </a:solidFill>
            </a:rPr>
            <a:t>Floats</a:t>
          </a:r>
          <a:endParaRPr lang="en-US" sz="11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2978403" y="2747051"/>
        <a:ext cx="1237110" cy="395875"/>
      </dsp:txXfrm>
    </dsp:sp>
    <dsp:sp modelId="{E802E4FB-1010-684B-AABA-66F1649DC42E}">
      <dsp:nvSpPr>
        <dsp:cNvPr id="0" name=""/>
        <dsp:cNvSpPr/>
      </dsp:nvSpPr>
      <dsp:spPr>
        <a:xfrm>
          <a:off x="3287681" y="3514059"/>
          <a:ext cx="618555" cy="61855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CD3B9C-4FE1-5F42-BCB7-542B41C78D7F}">
      <dsp:nvSpPr>
        <dsp:cNvPr id="0" name=""/>
        <dsp:cNvSpPr/>
      </dsp:nvSpPr>
      <dsp:spPr>
        <a:xfrm>
          <a:off x="3287681" y="3514059"/>
          <a:ext cx="618555" cy="61855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685A7B-3A72-B34D-8668-6E154AE0032C}">
      <dsp:nvSpPr>
        <dsp:cNvPr id="0" name=""/>
        <dsp:cNvSpPr/>
      </dsp:nvSpPr>
      <dsp:spPr>
        <a:xfrm>
          <a:off x="2978403" y="3625399"/>
          <a:ext cx="1237110" cy="3958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accent2">
                  <a:lumMod val="75000"/>
                </a:schemeClr>
              </a:solidFill>
            </a:rPr>
            <a:t>Depressor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accent2">
                  <a:lumMod val="75000"/>
                </a:schemeClr>
              </a:solidFill>
            </a:rPr>
            <a:t>Weights</a:t>
          </a:r>
          <a:endParaRPr lang="en-US" sz="11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2978403" y="3625399"/>
        <a:ext cx="1237110" cy="395875"/>
      </dsp:txXfrm>
    </dsp:sp>
    <dsp:sp modelId="{D1D459DB-525E-154E-A8E3-F403DEA8202C}">
      <dsp:nvSpPr>
        <dsp:cNvPr id="0" name=""/>
        <dsp:cNvSpPr/>
      </dsp:nvSpPr>
      <dsp:spPr>
        <a:xfrm>
          <a:off x="3980463" y="1757362"/>
          <a:ext cx="618555" cy="61855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4C6A31-60FE-474C-B3C2-00682B375026}">
      <dsp:nvSpPr>
        <dsp:cNvPr id="0" name=""/>
        <dsp:cNvSpPr/>
      </dsp:nvSpPr>
      <dsp:spPr>
        <a:xfrm>
          <a:off x="3980463" y="1757362"/>
          <a:ext cx="618555" cy="61855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6C2D4E-5923-9B46-B2FC-29DAF312582E}">
      <dsp:nvSpPr>
        <dsp:cNvPr id="0" name=""/>
        <dsp:cNvSpPr/>
      </dsp:nvSpPr>
      <dsp:spPr>
        <a:xfrm>
          <a:off x="3671185" y="1868702"/>
          <a:ext cx="1237110" cy="3958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Winch</a:t>
          </a:r>
          <a:endParaRPr lang="en-US" sz="1100" kern="1200" dirty="0"/>
        </a:p>
      </dsp:txBody>
      <dsp:txXfrm>
        <a:off x="3671185" y="1868702"/>
        <a:ext cx="1237110" cy="395875"/>
      </dsp:txXfrm>
    </dsp:sp>
    <dsp:sp modelId="{711ABE3B-6723-B748-9147-CDCDBA3AA642}">
      <dsp:nvSpPr>
        <dsp:cNvPr id="0" name=""/>
        <dsp:cNvSpPr/>
      </dsp:nvSpPr>
      <dsp:spPr>
        <a:xfrm>
          <a:off x="4784585" y="2635711"/>
          <a:ext cx="618555" cy="61855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6D4493-1C03-384F-9215-A6D6AAD4A01D}">
      <dsp:nvSpPr>
        <dsp:cNvPr id="0" name=""/>
        <dsp:cNvSpPr/>
      </dsp:nvSpPr>
      <dsp:spPr>
        <a:xfrm>
          <a:off x="4784585" y="2635711"/>
          <a:ext cx="618555" cy="61855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D04FEF-767A-6C4B-8558-FF775A1D20DD}">
      <dsp:nvSpPr>
        <dsp:cNvPr id="0" name=""/>
        <dsp:cNvSpPr/>
      </dsp:nvSpPr>
      <dsp:spPr>
        <a:xfrm>
          <a:off x="4475307" y="2747051"/>
          <a:ext cx="1237110" cy="3958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accent2">
                  <a:lumMod val="75000"/>
                </a:schemeClr>
              </a:solidFill>
            </a:rPr>
            <a:t>Payout Counter</a:t>
          </a:r>
          <a:endParaRPr lang="en-US" sz="11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4475307" y="2747051"/>
        <a:ext cx="1237110" cy="395875"/>
      </dsp:txXfrm>
    </dsp:sp>
    <dsp:sp modelId="{CF8A4BE7-4665-1546-B889-BD812FB2531E}">
      <dsp:nvSpPr>
        <dsp:cNvPr id="0" name=""/>
        <dsp:cNvSpPr/>
      </dsp:nvSpPr>
      <dsp:spPr>
        <a:xfrm>
          <a:off x="5477367" y="1757362"/>
          <a:ext cx="618555" cy="61855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FCF49C-F476-6948-88DE-8977A1C671D9}">
      <dsp:nvSpPr>
        <dsp:cNvPr id="0" name=""/>
        <dsp:cNvSpPr/>
      </dsp:nvSpPr>
      <dsp:spPr>
        <a:xfrm>
          <a:off x="5477367" y="1757362"/>
          <a:ext cx="618555" cy="61855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C83ECE-329F-F947-905A-11855AD29507}">
      <dsp:nvSpPr>
        <dsp:cNvPr id="0" name=""/>
        <dsp:cNvSpPr/>
      </dsp:nvSpPr>
      <dsp:spPr>
        <a:xfrm>
          <a:off x="5168089" y="1868702"/>
          <a:ext cx="1237110" cy="3958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Handling</a:t>
          </a:r>
          <a:endParaRPr lang="en-US" sz="1100" kern="1200" dirty="0"/>
        </a:p>
      </dsp:txBody>
      <dsp:txXfrm>
        <a:off x="5168089" y="1868702"/>
        <a:ext cx="1237110" cy="395875"/>
      </dsp:txXfrm>
    </dsp:sp>
    <dsp:sp modelId="{7D757B76-4219-B748-A589-785B438F696D}">
      <dsp:nvSpPr>
        <dsp:cNvPr id="0" name=""/>
        <dsp:cNvSpPr/>
      </dsp:nvSpPr>
      <dsp:spPr>
        <a:xfrm>
          <a:off x="6281488" y="2635711"/>
          <a:ext cx="618555" cy="61855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68E51B-27C8-9C45-8262-BB6D57453CDB}">
      <dsp:nvSpPr>
        <dsp:cNvPr id="0" name=""/>
        <dsp:cNvSpPr/>
      </dsp:nvSpPr>
      <dsp:spPr>
        <a:xfrm>
          <a:off x="6281488" y="2635711"/>
          <a:ext cx="618555" cy="61855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0EA0CA-BA8E-C14F-B24A-D9057C9804F5}">
      <dsp:nvSpPr>
        <dsp:cNvPr id="0" name=""/>
        <dsp:cNvSpPr/>
      </dsp:nvSpPr>
      <dsp:spPr>
        <a:xfrm>
          <a:off x="5972211" y="2747051"/>
          <a:ext cx="1237110" cy="3958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Sheaves</a:t>
          </a:r>
          <a:endParaRPr lang="en-US" sz="1100" kern="1200" dirty="0"/>
        </a:p>
      </dsp:txBody>
      <dsp:txXfrm>
        <a:off x="5972211" y="2747051"/>
        <a:ext cx="1237110" cy="395875"/>
      </dsp:txXfrm>
    </dsp:sp>
    <dsp:sp modelId="{78506EE1-065A-5540-8738-8335979897B5}">
      <dsp:nvSpPr>
        <dsp:cNvPr id="0" name=""/>
        <dsp:cNvSpPr/>
      </dsp:nvSpPr>
      <dsp:spPr>
        <a:xfrm>
          <a:off x="6281488" y="3514059"/>
          <a:ext cx="618555" cy="61855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44E148-1039-3E4B-96EE-61134793F19B}">
      <dsp:nvSpPr>
        <dsp:cNvPr id="0" name=""/>
        <dsp:cNvSpPr/>
      </dsp:nvSpPr>
      <dsp:spPr>
        <a:xfrm>
          <a:off x="6281488" y="3514059"/>
          <a:ext cx="618555" cy="61855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662E99-937F-9747-B534-E4A6A4E32A22}">
      <dsp:nvSpPr>
        <dsp:cNvPr id="0" name=""/>
        <dsp:cNvSpPr/>
      </dsp:nvSpPr>
      <dsp:spPr>
        <a:xfrm>
          <a:off x="5972211" y="3625399"/>
          <a:ext cx="1237110" cy="3958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Overboard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Frames</a:t>
          </a:r>
          <a:endParaRPr lang="en-US" sz="1100" kern="1200" dirty="0"/>
        </a:p>
      </dsp:txBody>
      <dsp:txXfrm>
        <a:off x="5972211" y="3625399"/>
        <a:ext cx="1237110" cy="395875"/>
      </dsp:txXfrm>
    </dsp:sp>
    <dsp:sp modelId="{1C62B0CA-8F24-3744-9266-4E5EA5A915F8}">
      <dsp:nvSpPr>
        <dsp:cNvPr id="0" name=""/>
        <dsp:cNvSpPr/>
      </dsp:nvSpPr>
      <dsp:spPr>
        <a:xfrm>
          <a:off x="2483559" y="879014"/>
          <a:ext cx="618555" cy="61855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C57BD7-F71E-9A4E-ADE5-575064B1BCD9}">
      <dsp:nvSpPr>
        <dsp:cNvPr id="0" name=""/>
        <dsp:cNvSpPr/>
      </dsp:nvSpPr>
      <dsp:spPr>
        <a:xfrm>
          <a:off x="2483559" y="879014"/>
          <a:ext cx="618555" cy="61855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86E3B-D2B3-944C-8E5C-3215D38609D7}">
      <dsp:nvSpPr>
        <dsp:cNvPr id="0" name=""/>
        <dsp:cNvSpPr/>
      </dsp:nvSpPr>
      <dsp:spPr>
        <a:xfrm>
          <a:off x="2174281" y="990354"/>
          <a:ext cx="1237110" cy="3958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BOS</a:t>
          </a:r>
          <a:endParaRPr lang="en-US" sz="1100" kern="1200" dirty="0"/>
        </a:p>
      </dsp:txBody>
      <dsp:txXfrm>
        <a:off x="2174281" y="990354"/>
        <a:ext cx="1237110" cy="3958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8B9C32-9C24-4E0B-8077-F8E079C36C96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73A72E-924E-48E2-89FA-97528FFDF6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122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66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33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98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64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29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95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60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26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74222-CA31-C74E-82AB-A7C2C0B65F43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72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348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221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6695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40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8341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1243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6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0758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9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40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40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964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5115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0645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1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84" indent="0">
              <a:buNone/>
              <a:defRPr sz="1100"/>
            </a:lvl2pPr>
            <a:lvl3pPr marL="685766" indent="0">
              <a:buNone/>
              <a:defRPr sz="900"/>
            </a:lvl3pPr>
            <a:lvl4pPr marL="1028649" indent="0">
              <a:buNone/>
              <a:defRPr sz="800"/>
            </a:lvl4pPr>
            <a:lvl5pPr marL="1371532" indent="0">
              <a:buNone/>
              <a:defRPr sz="800"/>
            </a:lvl5pPr>
            <a:lvl6pPr marL="1714415" indent="0">
              <a:buNone/>
              <a:defRPr sz="800"/>
            </a:lvl6pPr>
            <a:lvl7pPr marL="2057297" indent="0">
              <a:buNone/>
              <a:defRPr sz="800"/>
            </a:lvl7pPr>
            <a:lvl8pPr marL="2400180" indent="0">
              <a:buNone/>
              <a:defRPr sz="800"/>
            </a:lvl8pPr>
            <a:lvl9pPr marL="2743064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699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8802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1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884" indent="0">
              <a:buNone/>
              <a:defRPr sz="2100"/>
            </a:lvl2pPr>
            <a:lvl3pPr marL="685766" indent="0">
              <a:buNone/>
              <a:defRPr sz="1800"/>
            </a:lvl3pPr>
            <a:lvl4pPr marL="1028649" indent="0">
              <a:buNone/>
              <a:defRPr sz="1500"/>
            </a:lvl4pPr>
            <a:lvl5pPr marL="1371532" indent="0">
              <a:buNone/>
              <a:defRPr sz="1500"/>
            </a:lvl5pPr>
            <a:lvl6pPr marL="1714415" indent="0">
              <a:buNone/>
              <a:defRPr sz="1500"/>
            </a:lvl6pPr>
            <a:lvl7pPr marL="2057297" indent="0">
              <a:buNone/>
              <a:defRPr sz="1500"/>
            </a:lvl7pPr>
            <a:lvl8pPr marL="2400180" indent="0">
              <a:buNone/>
              <a:defRPr sz="1500"/>
            </a:lvl8pPr>
            <a:lvl9pPr marL="2743064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84" indent="0">
              <a:buNone/>
              <a:defRPr sz="1100"/>
            </a:lvl2pPr>
            <a:lvl3pPr marL="685766" indent="0">
              <a:buNone/>
              <a:defRPr sz="900"/>
            </a:lvl3pPr>
            <a:lvl4pPr marL="1028649" indent="0">
              <a:buNone/>
              <a:defRPr sz="800"/>
            </a:lvl4pPr>
            <a:lvl5pPr marL="1371532" indent="0">
              <a:buNone/>
              <a:defRPr sz="800"/>
            </a:lvl5pPr>
            <a:lvl6pPr marL="1714415" indent="0">
              <a:buNone/>
              <a:defRPr sz="800"/>
            </a:lvl6pPr>
            <a:lvl7pPr marL="2057297" indent="0">
              <a:buNone/>
              <a:defRPr sz="800"/>
            </a:lvl7pPr>
            <a:lvl8pPr marL="2400180" indent="0">
              <a:buNone/>
              <a:defRPr sz="800"/>
            </a:lvl8pPr>
            <a:lvl9pPr marL="2743064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8499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4174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6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273846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1430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3850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0880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2453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2101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822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4147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903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6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9891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872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9115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0827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545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133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414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503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163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2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166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66" indent="0">
              <a:buNone/>
              <a:defRPr sz="2800"/>
            </a:lvl2pPr>
            <a:lvl3pPr marL="914333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29" indent="0">
              <a:buNone/>
              <a:defRPr sz="2000"/>
            </a:lvl6pPr>
            <a:lvl7pPr marL="2742995" indent="0">
              <a:buNone/>
              <a:defRPr sz="2000"/>
            </a:lvl7pPr>
            <a:lvl8pPr marL="3200160" indent="0">
              <a:buNone/>
              <a:defRPr sz="2000"/>
            </a:lvl8pPr>
            <a:lvl9pPr marL="3657326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7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23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34" tIns="45717" rIns="91434" bIns="45717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C70CA-86AC-4488-A20A-F68CFACFCDF3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028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3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5" indent="-342875" algn="l" defTabSz="914333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95" indent="-285729" algn="l" defTabSz="914333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5" indent="-228582" algn="l" defTabSz="91433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80" indent="-228582" algn="l" defTabSz="914333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6" indent="-228582" algn="l" defTabSz="914333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11" indent="-228582" algn="l" defTabSz="91433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2" algn="l" defTabSz="91433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2" algn="l" defTabSz="91433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09" indent="-228582" algn="l" defTabSz="91433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3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9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5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77" tIns="34289" rIns="68577" bIns="34289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77" tIns="34289" rIns="68577" bIns="342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68577" tIns="34289" rIns="68577" bIns="3428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66"/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66"/>
              <a:t>3/23/2017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68577" tIns="34289" rIns="68577" bIns="34289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66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68577" tIns="34289" rIns="68577" bIns="3428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66"/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66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139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2" indent="-171442" algn="l" defTabSz="685766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25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07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90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74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6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3/23/2017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426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Benthic Observation System</a:t>
            </a:r>
            <a:br>
              <a:rPr lang="en-US" dirty="0" smtClean="0"/>
            </a:br>
            <a:r>
              <a:rPr lang="en-US" dirty="0" smtClean="0"/>
              <a:t>Preliminary Design Review               for TNC Use Case</a:t>
            </a:r>
            <a:br>
              <a:rPr lang="en-US" dirty="0" smtClean="0"/>
            </a:br>
            <a:r>
              <a:rPr lang="en-US" dirty="0" smtClean="0"/>
              <a:t>(draft)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March 27,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75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29844" y="342900"/>
            <a:ext cx="5163365" cy="1200150"/>
          </a:xfrm>
        </p:spPr>
        <p:txBody>
          <a:bodyPr>
            <a:normAutofit/>
          </a:bodyPr>
          <a:lstStyle/>
          <a:p>
            <a:r>
              <a:rPr lang="en-US" sz="3300" dirty="0"/>
              <a:t>System Deployment</a:t>
            </a:r>
            <a:endParaRPr lang="en-US" sz="3300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1" y="570688"/>
            <a:ext cx="2357252" cy="4572812"/>
          </a:xfrm>
        </p:spPr>
      </p:pic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629845" y="1834819"/>
            <a:ext cx="5399855" cy="2566925"/>
          </a:xfrm>
        </p:spPr>
        <p:txBody>
          <a:bodyPr>
            <a:normAutofit/>
          </a:bodyPr>
          <a:lstStyle/>
          <a:p>
            <a:pPr marL="257156" indent="-257156">
              <a:buFont typeface="Arial" charset="0"/>
              <a:buChar char="•"/>
            </a:pPr>
            <a:r>
              <a:rPr lang="en-US" sz="1800" dirty="0"/>
              <a:t>In order to deploy unit on bottom, the cable must keep free from propellers, not drag on bottom, and must facilitate an acceptable watch circle for a non-DP vessel. </a:t>
            </a:r>
          </a:p>
          <a:p>
            <a:pPr marL="257156" indent="-257156">
              <a:buFont typeface="Arial" charset="0"/>
              <a:buChar char="•"/>
            </a:pPr>
            <a:r>
              <a:rPr lang="en-US" sz="1800" dirty="0"/>
              <a:t>For MBARI vessels and other identified ships this leads to a number of regulated safety factors that will inform the specification of the tether, and therefore the powered winch. </a:t>
            </a:r>
          </a:p>
        </p:txBody>
      </p:sp>
    </p:spTree>
    <p:extLst>
      <p:ext uri="{BB962C8B-B14F-4D97-AF65-F5344CB8AC3E}">
        <p14:creationId xmlns:p14="http://schemas.microsoft.com/office/powerpoint/2010/main" val="3952613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Considerations for Seagoing Installations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Max system weight: 500 </a:t>
            </a:r>
            <a:r>
              <a:rPr lang="en-US" dirty="0" err="1" smtClean="0"/>
              <a:t>lbs</a:t>
            </a:r>
            <a:endParaRPr lang="en-US" dirty="0" smtClean="0"/>
          </a:p>
          <a:p>
            <a:r>
              <a:rPr lang="en-US" dirty="0" smtClean="0"/>
              <a:t>Allowing for dynamic loading a tether must have an SWL of 1000 </a:t>
            </a:r>
            <a:r>
              <a:rPr lang="en-US" dirty="0" err="1" smtClean="0"/>
              <a:t>lbf</a:t>
            </a:r>
            <a:r>
              <a:rPr lang="en-US" dirty="0" smtClean="0"/>
              <a:t>, and via CFR189 the NBL of the tether must be 7000 </a:t>
            </a:r>
            <a:r>
              <a:rPr lang="en-US" dirty="0" err="1" smtClean="0"/>
              <a:t>lbf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tether must be the weakest link.</a:t>
            </a:r>
          </a:p>
          <a:p>
            <a:r>
              <a:rPr lang="en-US" dirty="0" smtClean="0"/>
              <a:t>The winch must have a brake rated above 7000 </a:t>
            </a:r>
            <a:r>
              <a:rPr lang="en-US" dirty="0" err="1" smtClean="0"/>
              <a:t>lbf</a:t>
            </a:r>
            <a:r>
              <a:rPr lang="en-US" dirty="0" smtClean="0"/>
              <a:t>. </a:t>
            </a:r>
          </a:p>
          <a:p>
            <a:r>
              <a:rPr lang="en-US" dirty="0" smtClean="0"/>
              <a:t>A 3 HP winch system will facilitate 30 m/min haul rates for this system, and will integrate with ships of opportunity.</a:t>
            </a:r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843473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0341519"/>
              </p:ext>
            </p:extLst>
          </p:nvPr>
        </p:nvGraphicFramePr>
        <p:xfrm>
          <a:off x="628650" y="499445"/>
          <a:ext cx="7886700" cy="4133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83370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 Pathways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trade study was conducted with regards to two potential system architectures that satisfy TNC requirements.</a:t>
            </a:r>
          </a:p>
          <a:p>
            <a:r>
              <a:rPr lang="en-US" dirty="0" smtClean="0"/>
              <a:t>Option 1: Custom tether/winch to suit current needs and allow for system scalability to other applications</a:t>
            </a:r>
          </a:p>
          <a:p>
            <a:r>
              <a:rPr lang="en-US" dirty="0" smtClean="0"/>
              <a:t>Option 2: Use widely available CTD wire which meets telemetry requirements and will result in lower cost system with lower maintenance impacts.</a:t>
            </a:r>
          </a:p>
          <a:p>
            <a:r>
              <a:rPr lang="en-US" dirty="0" smtClean="0"/>
              <a:t>The study was not conclusive that either scenario was superior. </a:t>
            </a:r>
          </a:p>
        </p:txBody>
      </p:sp>
    </p:spTree>
    <p:extLst>
      <p:ext uri="{BB962C8B-B14F-4D97-AF65-F5344CB8AC3E}">
        <p14:creationId xmlns:p14="http://schemas.microsoft.com/office/powerpoint/2010/main" val="3615469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 Jacket Fiber Tether Solution 	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4641151"/>
              </p:ext>
            </p:extLst>
          </p:nvPr>
        </p:nvGraphicFramePr>
        <p:xfrm>
          <a:off x="628650" y="1268015"/>
          <a:ext cx="7886700" cy="366265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834764"/>
                <a:gridCol w="6051936"/>
              </a:tblGrid>
              <a:tr h="45551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1800" b="0" i="0" u="none" strike="noStrike" kern="1200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  <a:ea typeface="+mn-ea"/>
                          <a:cs typeface="+mn-cs"/>
                        </a:rPr>
                        <a:t>TETHER</a:t>
                      </a:r>
                      <a:endParaRPr lang="en-US" sz="1800" b="0" i="0" u="none" strike="noStrike" kern="120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1800" b="0" i="0" u="none" strike="noStrike" kern="1200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  <a:ea typeface="+mn-ea"/>
                          <a:cs typeface="+mn-cs"/>
                        </a:rPr>
                        <a:t>Custom Design will meet requirements.</a:t>
                      </a:r>
                      <a:endParaRPr lang="en-US" sz="1800" b="0" i="0" u="none" strike="noStrike" kern="120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57402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ELECTRICAL</a:t>
                      </a:r>
                      <a:endParaRPr lang="en-US" sz="18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No batteries,</a:t>
                      </a:r>
                      <a:r>
                        <a:rPr lang="en-US" sz="18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 independent GFI conductors</a:t>
                      </a:r>
                      <a:endParaRPr lang="en-US" sz="18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</a:tr>
              <a:tr h="45551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MECHANICAL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Can size SWL &amp; NBL</a:t>
                      </a:r>
                      <a:endParaRPr lang="en-US" sz="18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</a:tr>
              <a:tr h="57402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DATA IMPACT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Topside</a:t>
                      </a:r>
                      <a:r>
                        <a:rPr lang="en-US" sz="18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data collection would be possible in future developments.</a:t>
                      </a:r>
                      <a:endParaRPr lang="en-US" sz="18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</a:tr>
              <a:tr h="57402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OPERATIONAL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Will require</a:t>
                      </a:r>
                      <a:r>
                        <a:rPr lang="en-US" sz="18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custom winch, larger sheaves. More care need be taken.</a:t>
                      </a:r>
                      <a:endParaRPr lang="en-US" sz="18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</a:tr>
              <a:tr h="57402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MAINTENANCE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Needs</a:t>
                      </a:r>
                      <a:r>
                        <a:rPr lang="en-US" sz="18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fiber kits and training. More downtime for damaged terms &amp; tethers</a:t>
                      </a:r>
                      <a:endParaRPr lang="en-US" sz="18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</a:tr>
              <a:tr h="45551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COST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Estimated Costs 80k$, for winch, slip ring, and tether</a:t>
                      </a:r>
                      <a:endParaRPr lang="en-US" sz="18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5006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Standard CTD Cable Solution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7668601"/>
              </p:ext>
            </p:extLst>
          </p:nvPr>
        </p:nvGraphicFramePr>
        <p:xfrm>
          <a:off x="628652" y="1369219"/>
          <a:ext cx="7618998" cy="308419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699690"/>
                <a:gridCol w="4919308"/>
              </a:tblGrid>
              <a:tr h="55816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TETHER</a:t>
                      </a:r>
                      <a:endParaRPr lang="en-US" sz="18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UNOLS Standard 0.322"ø (Coax | 4C)</a:t>
                      </a:r>
                    </a:p>
                    <a:p>
                      <a:pPr algn="l" fontAlgn="b"/>
                      <a:endParaRPr lang="en-US" sz="18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/>
                </a:tc>
              </a:tr>
              <a:tr h="28384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ELECTRICAL IMPACT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Batteries required to get </a:t>
                      </a:r>
                      <a:r>
                        <a:rPr lang="en-US" sz="18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t</a:t>
                      </a:r>
                      <a:r>
                        <a:rPr lang="en-US" sz="18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o power lamps</a:t>
                      </a:r>
                      <a:endParaRPr lang="en-US" sz="18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/>
                </a:tc>
              </a:tr>
              <a:tr h="28384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MECHANICAL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Already </a:t>
                      </a:r>
                      <a:r>
                        <a:rPr lang="en-US" sz="18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supported </a:t>
                      </a:r>
                      <a:r>
                        <a:rPr lang="en-US" sz="18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on many ships (WF, RC, JM, SR)</a:t>
                      </a:r>
                    </a:p>
                  </a:txBody>
                  <a:tcPr marL="9525" marR="9525" marT="9525" marB="0"/>
                </a:tc>
              </a:tr>
              <a:tr h="55816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DATA IMPACT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Real-Time data collection at the surface </a:t>
                      </a:r>
                      <a:r>
                        <a:rPr lang="en-US" sz="18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lost. Network data only.</a:t>
                      </a:r>
                      <a:endParaRPr lang="en-US" sz="18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/>
                </a:tc>
              </a:tr>
              <a:tr h="55816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OPERATIONAL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May Avoid depressor weight, but floats </a:t>
                      </a:r>
                      <a:r>
                        <a:rPr lang="en-US" sz="18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remain.</a:t>
                      </a:r>
                    </a:p>
                    <a:p>
                      <a:pPr algn="l" fontAlgn="b"/>
                      <a:r>
                        <a:rPr lang="en-US" sz="18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More Flexible sheave options.</a:t>
                      </a:r>
                      <a:endParaRPr lang="en-US" sz="18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/>
                </a:tc>
              </a:tr>
              <a:tr h="28384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MAINTENANCE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Field </a:t>
                      </a:r>
                      <a:r>
                        <a:rPr lang="en-US" sz="1800" b="0" i="0" u="none" strike="noStrike" cap="none" spc="0" dirty="0" err="1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s</a:t>
                      </a:r>
                      <a:r>
                        <a:rPr lang="en-US" sz="1800" b="0" i="0" u="none" strike="noStrike" cap="none" spc="0" dirty="0" err="1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ervicable</a:t>
                      </a:r>
                      <a:r>
                        <a:rPr lang="en-US" sz="18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, inexpensive terminations </a:t>
                      </a:r>
                    </a:p>
                  </a:txBody>
                  <a:tcPr marL="9525" marR="9525" marT="9525" marB="0"/>
                </a:tc>
              </a:tr>
              <a:tr h="55816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COST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Lower </a:t>
                      </a:r>
                      <a:r>
                        <a:rPr lang="en-US" sz="18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cost (~$30,000), </a:t>
                      </a:r>
                      <a:r>
                        <a:rPr lang="en-US" sz="18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less gear on </a:t>
                      </a:r>
                      <a:r>
                        <a:rPr lang="en-US" sz="18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accommodating </a:t>
                      </a:r>
                      <a:r>
                        <a:rPr lang="en-US" sz="18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ships</a:t>
                      </a:r>
                    </a:p>
                  </a:txBody>
                  <a:tcPr marL="9525" marR="9525" marT="9525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39002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 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[Francois’s slides]</a:t>
            </a:r>
          </a:p>
          <a:p>
            <a:r>
              <a:rPr lang="en-US" dirty="0" smtClean="0"/>
              <a:t>Criteria</a:t>
            </a:r>
          </a:p>
          <a:p>
            <a:pPr lvl="1"/>
            <a:r>
              <a:rPr lang="en-US" dirty="0" smtClean="0"/>
              <a:t>Video/image quality (sensor size, sensitivity)</a:t>
            </a:r>
          </a:p>
          <a:p>
            <a:pPr lvl="1"/>
            <a:r>
              <a:rPr lang="en-US" dirty="0" smtClean="0"/>
              <a:t>FOV large enough for covered area (swappable lenses)</a:t>
            </a:r>
          </a:p>
          <a:p>
            <a:pPr lvl="1"/>
            <a:r>
              <a:rPr lang="en-US" dirty="0" smtClean="0"/>
              <a:t>Form factor / size</a:t>
            </a:r>
          </a:p>
          <a:p>
            <a:pPr lvl="1"/>
            <a:r>
              <a:rPr lang="en-US" dirty="0" smtClean="0"/>
              <a:t>Ability to have wired interface camera (remote trigger)</a:t>
            </a:r>
          </a:p>
          <a:p>
            <a:pPr lvl="1"/>
            <a:r>
              <a:rPr lang="en-US" dirty="0" smtClean="0"/>
              <a:t>Local storage (</a:t>
            </a:r>
            <a:r>
              <a:rPr lang="en-US" dirty="0" err="1" smtClean="0"/>
              <a:t>sd</a:t>
            </a:r>
            <a:r>
              <a:rPr lang="en-US" dirty="0" smtClean="0"/>
              <a:t> card)</a:t>
            </a:r>
          </a:p>
          <a:p>
            <a:pPr lvl="1"/>
            <a:r>
              <a:rPr lang="en-US" dirty="0"/>
              <a:t> 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64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Lander: Mechanical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[Francois’s slides]</a:t>
            </a:r>
          </a:p>
          <a:p>
            <a:r>
              <a:rPr lang="en-US" dirty="0" smtClean="0"/>
              <a:t>Horizontal vs vertical camera mounting</a:t>
            </a:r>
          </a:p>
          <a:p>
            <a:r>
              <a:rPr lang="en-US" dirty="0" smtClean="0"/>
              <a:t>Preliminary testing &amp; mock up </a:t>
            </a:r>
          </a:p>
          <a:p>
            <a:r>
              <a:rPr lang="en-US" dirty="0" smtClean="0"/>
              <a:t>Multiple camera housings vs one housing</a:t>
            </a:r>
          </a:p>
          <a:p>
            <a:pPr lvl="1"/>
            <a:r>
              <a:rPr lang="en-US" dirty="0" smtClean="0"/>
              <a:t>Four quadrants with 2 cameras + 1 light each</a:t>
            </a:r>
          </a:p>
          <a:p>
            <a:r>
              <a:rPr lang="en-US" dirty="0" smtClean="0"/>
              <a:t>Configurable (swappable) base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43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335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Electrical Concept Functional Diagram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895350"/>
            <a:ext cx="7541111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2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Estimated Power Budget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Hotel Load:                   100W</a:t>
            </a:r>
          </a:p>
          <a:p>
            <a:r>
              <a:rPr lang="en-US" dirty="0" smtClean="0"/>
              <a:t>Lights (Switchable):     250W</a:t>
            </a:r>
          </a:p>
          <a:p>
            <a:r>
              <a:rPr lang="en-US" dirty="0" smtClean="0"/>
              <a:t>Cameras (Switchable):  50W</a:t>
            </a:r>
          </a:p>
          <a:p>
            <a:r>
              <a:rPr lang="en-US" dirty="0" smtClean="0"/>
              <a:t>Total: 400W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37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Team &amp; PIs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Principal Investigators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Mary Gleason (TNC)</a:t>
            </a:r>
          </a:p>
          <a:p>
            <a:r>
              <a:rPr lang="en-US" dirty="0" smtClean="0"/>
              <a:t>Rick Starr (MLML)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Design Team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Chad Kecy (PM)</a:t>
            </a:r>
          </a:p>
          <a:p>
            <a:r>
              <a:rPr lang="en-US" dirty="0" smtClean="0"/>
              <a:t>Francois Cazenave</a:t>
            </a:r>
          </a:p>
          <a:p>
            <a:r>
              <a:rPr lang="en-US" dirty="0" smtClean="0"/>
              <a:t>Kent Headley</a:t>
            </a:r>
          </a:p>
          <a:p>
            <a:r>
              <a:rPr lang="en-US" dirty="0" smtClean="0"/>
              <a:t>Craig Okuda</a:t>
            </a:r>
          </a:p>
          <a:p>
            <a:r>
              <a:rPr lang="en-US" dirty="0" smtClean="0"/>
              <a:t>Eric Martin</a:t>
            </a:r>
          </a:p>
          <a:p>
            <a:r>
              <a:rPr lang="en-US" dirty="0" smtClean="0"/>
              <a:t>Mike Parker</a:t>
            </a:r>
          </a:p>
          <a:p>
            <a:r>
              <a:rPr lang="en-US" dirty="0" smtClean="0"/>
              <a:t>Jared </a:t>
            </a:r>
            <a:r>
              <a:rPr lang="en-US" dirty="0" err="1" smtClean="0"/>
              <a:t>Figurski</a:t>
            </a:r>
            <a:endParaRPr lang="en-US" dirty="0" smtClean="0"/>
          </a:p>
          <a:p>
            <a:r>
              <a:rPr lang="en-US" dirty="0" smtClean="0"/>
              <a:t>Ryan Fields (MLML)</a:t>
            </a:r>
          </a:p>
          <a:p>
            <a:r>
              <a:rPr lang="en-US" dirty="0" smtClean="0"/>
              <a:t>Tyler </a:t>
            </a:r>
            <a:r>
              <a:rPr lang="en-US" dirty="0" err="1" smtClean="0"/>
              <a:t>Maricich</a:t>
            </a:r>
            <a:r>
              <a:rPr lang="en-US" dirty="0" smtClean="0"/>
              <a:t> (Collaborator)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66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Tether Selection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Fiber Optic	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Single </a:t>
            </a:r>
            <a:r>
              <a:rPr lang="en-US" dirty="0"/>
              <a:t>m</a:t>
            </a:r>
            <a:r>
              <a:rPr lang="en-US" dirty="0" smtClean="0"/>
              <a:t>ode fibers</a:t>
            </a:r>
          </a:p>
          <a:p>
            <a:pPr lvl="1"/>
            <a:r>
              <a:rPr lang="en-US" b="1" dirty="0" smtClean="0"/>
              <a:t>BW: 10Gbps+</a:t>
            </a:r>
          </a:p>
          <a:p>
            <a:pPr lvl="1"/>
            <a:r>
              <a:rPr lang="en-US" b="1" dirty="0" err="1" smtClean="0"/>
              <a:t>Dist</a:t>
            </a:r>
            <a:r>
              <a:rPr lang="en-US" b="1" dirty="0" smtClean="0"/>
              <a:t>: &gt;10km</a:t>
            </a:r>
          </a:p>
          <a:p>
            <a:r>
              <a:rPr lang="en-US" dirty="0" smtClean="0"/>
              <a:t>Pair of OE converters</a:t>
            </a:r>
          </a:p>
          <a:p>
            <a:r>
              <a:rPr lang="en-US" dirty="0" smtClean="0"/>
              <a:t>Optical path on slip ring</a:t>
            </a:r>
          </a:p>
          <a:p>
            <a:r>
              <a:rPr lang="en-US" dirty="0" smtClean="0"/>
              <a:t>Future HD recording topside</a:t>
            </a:r>
          </a:p>
          <a:p>
            <a:r>
              <a:rPr lang="en-US" dirty="0" smtClean="0"/>
              <a:t>14-16AWG for power</a:t>
            </a:r>
          </a:p>
          <a:p>
            <a:r>
              <a:rPr lang="en-US" dirty="0" smtClean="0"/>
              <a:t>22AWG for ground fault </a:t>
            </a:r>
            <a:r>
              <a:rPr lang="en-US" dirty="0" err="1" smtClean="0"/>
              <a:t>det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Coax or Twisted Pairs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GigE Ethernet</a:t>
            </a:r>
          </a:p>
          <a:p>
            <a:pPr lvl="1"/>
            <a:r>
              <a:rPr lang="en-US" b="1" dirty="0" smtClean="0"/>
              <a:t>BW: 100Mbps</a:t>
            </a:r>
          </a:p>
          <a:p>
            <a:pPr lvl="1"/>
            <a:r>
              <a:rPr lang="en-US" b="1" dirty="0" err="1" smtClean="0"/>
              <a:t>Dist</a:t>
            </a:r>
            <a:r>
              <a:rPr lang="en-US" b="1" dirty="0" smtClean="0"/>
              <a:t>: 100m</a:t>
            </a:r>
          </a:p>
          <a:p>
            <a:r>
              <a:rPr lang="en-US" dirty="0" smtClean="0"/>
              <a:t>Pair of ADSL Ethernet extenders</a:t>
            </a:r>
          </a:p>
          <a:p>
            <a:pPr lvl="1"/>
            <a:r>
              <a:rPr lang="en-US" b="1" dirty="0" smtClean="0"/>
              <a:t>BW: 168Mbps</a:t>
            </a:r>
          </a:p>
          <a:p>
            <a:pPr lvl="1"/>
            <a:r>
              <a:rPr lang="en-US" b="1" dirty="0" err="1" smtClean="0"/>
              <a:t>Dist</a:t>
            </a:r>
            <a:r>
              <a:rPr lang="en-US" b="1" dirty="0" smtClean="0"/>
              <a:t>: 1km</a:t>
            </a:r>
          </a:p>
          <a:p>
            <a:r>
              <a:rPr lang="en-US" dirty="0" smtClean="0"/>
              <a:t>Cheaper, smaller slip ring</a:t>
            </a:r>
          </a:p>
          <a:p>
            <a:r>
              <a:rPr lang="en-US" dirty="0" smtClean="0"/>
              <a:t>Limits HD recording to subsea</a:t>
            </a:r>
          </a:p>
          <a:p>
            <a:r>
              <a:rPr lang="en-US" dirty="0" smtClean="0"/>
              <a:t>14-16AWG for power</a:t>
            </a:r>
          </a:p>
          <a:p>
            <a:r>
              <a:rPr lang="en-US" dirty="0" smtClean="0"/>
              <a:t>22AWG for ground fault </a:t>
            </a:r>
            <a:r>
              <a:rPr lang="en-US" dirty="0" err="1" smtClean="0"/>
              <a:t>det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0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Electrical Power Options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DC Volts	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Must generate topside</a:t>
            </a:r>
          </a:p>
          <a:p>
            <a:r>
              <a:rPr lang="en-US" dirty="0" smtClean="0"/>
              <a:t>Higher </a:t>
            </a:r>
            <a:r>
              <a:rPr lang="en-US" dirty="0" err="1" smtClean="0"/>
              <a:t>Vdc</a:t>
            </a:r>
            <a:r>
              <a:rPr lang="en-US" dirty="0" smtClean="0"/>
              <a:t> means lower i</a:t>
            </a:r>
            <a:r>
              <a:rPr lang="en-US" baseline="30000" dirty="0" smtClean="0"/>
              <a:t>2</a:t>
            </a:r>
            <a:r>
              <a:rPr lang="en-US" dirty="0" smtClean="0"/>
              <a:t>r losses</a:t>
            </a:r>
          </a:p>
          <a:p>
            <a:r>
              <a:rPr lang="en-US" dirty="0" smtClean="0"/>
              <a:t>Ground fault detection already designed &amp; built</a:t>
            </a:r>
          </a:p>
          <a:p>
            <a:r>
              <a:rPr lang="en-US" dirty="0" smtClean="0"/>
              <a:t>Conversion to low volts DC required subsea</a:t>
            </a:r>
          </a:p>
          <a:p>
            <a:r>
              <a:rPr lang="en-US" dirty="0"/>
              <a:t>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AC Volts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Readily available on ships</a:t>
            </a:r>
          </a:p>
          <a:p>
            <a:r>
              <a:rPr lang="en-US" dirty="0" smtClean="0"/>
              <a:t>Requires isolation transformer</a:t>
            </a:r>
          </a:p>
          <a:p>
            <a:r>
              <a:rPr lang="en-US" dirty="0" smtClean="0"/>
              <a:t>Conversion to low volts DC required subsea</a:t>
            </a:r>
          </a:p>
          <a:p>
            <a:r>
              <a:rPr lang="en-US" dirty="0" smtClean="0"/>
              <a:t>Less heat generated</a:t>
            </a:r>
          </a:p>
          <a:p>
            <a:r>
              <a:rPr lang="en-US" dirty="0" smtClean="0"/>
              <a:t>Tethered only</a:t>
            </a:r>
          </a:p>
        </p:txBody>
      </p:sp>
    </p:spTree>
    <p:extLst>
      <p:ext uri="{BB962C8B-B14F-4D97-AF65-F5344CB8AC3E}">
        <p14:creationId xmlns:p14="http://schemas.microsoft.com/office/powerpoint/2010/main" val="181751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Controller (CPU) Selection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Features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Data storage</a:t>
            </a:r>
          </a:p>
          <a:p>
            <a:r>
              <a:rPr lang="en-US" dirty="0" smtClean="0"/>
              <a:t>Relay control</a:t>
            </a:r>
          </a:p>
          <a:p>
            <a:r>
              <a:rPr lang="en-US" dirty="0" smtClean="0"/>
              <a:t>Serial ports</a:t>
            </a:r>
          </a:p>
          <a:p>
            <a:r>
              <a:rPr lang="en-US" dirty="0" smtClean="0"/>
              <a:t>GPIO</a:t>
            </a:r>
          </a:p>
          <a:p>
            <a:r>
              <a:rPr lang="en-US" dirty="0" smtClean="0"/>
              <a:t>Analog inputs</a:t>
            </a:r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Design considerations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COTS or custom</a:t>
            </a:r>
          </a:p>
          <a:p>
            <a:pPr lvl="1"/>
            <a:r>
              <a:rPr lang="en-US" dirty="0" smtClean="0"/>
              <a:t>Tech transfer</a:t>
            </a:r>
          </a:p>
          <a:p>
            <a:r>
              <a:rPr lang="en-US" dirty="0" smtClean="0"/>
              <a:t>Form factor</a:t>
            </a:r>
          </a:p>
          <a:p>
            <a:r>
              <a:rPr lang="en-US" dirty="0" smtClean="0"/>
              <a:t>Ease of programming</a:t>
            </a:r>
          </a:p>
          <a:p>
            <a:pPr lvl="1"/>
            <a:r>
              <a:rPr lang="en-US" dirty="0" smtClean="0"/>
              <a:t>Firmware development</a:t>
            </a:r>
          </a:p>
          <a:p>
            <a:pPr lvl="1"/>
            <a:r>
              <a:rPr lang="en-US" dirty="0" smtClean="0"/>
              <a:t>Instrument drivers</a:t>
            </a:r>
          </a:p>
          <a:p>
            <a:r>
              <a:rPr lang="en-US" dirty="0" smtClean="0"/>
              <a:t>Ease of use for end users</a:t>
            </a:r>
          </a:p>
          <a:p>
            <a:r>
              <a:rPr lang="en-US" dirty="0" smtClean="0"/>
              <a:t>Daughter boards required?</a:t>
            </a:r>
          </a:p>
          <a:p>
            <a:r>
              <a:rPr lang="en-US" dirty="0" smtClean="0"/>
              <a:t>Power consumption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4816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Controller (CPU) Options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20" y="1154336"/>
            <a:ext cx="3197182" cy="17984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18" y="3333750"/>
            <a:ext cx="3048000" cy="169926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266" y="3181354"/>
            <a:ext cx="2433658" cy="137930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095" y="895350"/>
            <a:ext cx="2286000" cy="2286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657602" y="1504950"/>
            <a:ext cx="797013" cy="369332"/>
          </a:xfrm>
          <a:prstGeom prst="rect">
            <a:avLst/>
          </a:prstGeom>
          <a:noFill/>
        </p:spPr>
        <p:txBody>
          <a:bodyPr wrap="none" lIns="91434" tIns="45717" rIns="91434" bIns="45717" rtlCol="0">
            <a:spAutoFit/>
          </a:bodyPr>
          <a:lstStyle/>
          <a:p>
            <a:r>
              <a:rPr lang="en-US" dirty="0" smtClean="0"/>
              <a:t>Oasis5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661456" y="2420479"/>
            <a:ext cx="934936" cy="369332"/>
          </a:xfrm>
          <a:prstGeom prst="rect">
            <a:avLst/>
          </a:prstGeom>
          <a:noFill/>
        </p:spPr>
        <p:txBody>
          <a:bodyPr wrap="none" lIns="91434" tIns="45717" rIns="91434" bIns="45717" rtlCol="0">
            <a:spAutoFit/>
          </a:bodyPr>
          <a:lstStyle/>
          <a:p>
            <a:r>
              <a:rPr lang="en-US" dirty="0" smtClean="0"/>
              <a:t>Arduino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562601" y="3154872"/>
            <a:ext cx="1359218" cy="369332"/>
          </a:xfrm>
          <a:prstGeom prst="rect">
            <a:avLst/>
          </a:prstGeom>
          <a:noFill/>
        </p:spPr>
        <p:txBody>
          <a:bodyPr wrap="none" lIns="91434" tIns="45717" rIns="91434" bIns="45717" rtlCol="0">
            <a:spAutoFit/>
          </a:bodyPr>
          <a:lstStyle/>
          <a:p>
            <a:r>
              <a:rPr lang="en-US" dirty="0" smtClean="0"/>
              <a:t>Raspberry Pi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387209" y="3516616"/>
            <a:ext cx="1658403" cy="923330"/>
          </a:xfrm>
          <a:prstGeom prst="rect">
            <a:avLst/>
          </a:prstGeom>
          <a:noFill/>
        </p:spPr>
        <p:txBody>
          <a:bodyPr wrap="none" lIns="91434" tIns="45717" rIns="91434" bIns="45717" rtlCol="0">
            <a:spAutoFit/>
          </a:bodyPr>
          <a:lstStyle/>
          <a:p>
            <a:r>
              <a:rPr lang="en-US" dirty="0" smtClean="0"/>
              <a:t>Programmable</a:t>
            </a:r>
          </a:p>
          <a:p>
            <a:r>
              <a:rPr lang="en-US" dirty="0" smtClean="0"/>
              <a:t>Logic Controller</a:t>
            </a:r>
          </a:p>
          <a:p>
            <a:r>
              <a:rPr lang="en-US" dirty="0" smtClean="0"/>
              <a:t>(PLC) Stack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04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Topside Electronics Design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Functions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Electrical power generation</a:t>
            </a:r>
          </a:p>
          <a:p>
            <a:r>
              <a:rPr lang="en-US" dirty="0" smtClean="0"/>
              <a:t>Ground fault detection</a:t>
            </a:r>
          </a:p>
          <a:p>
            <a:r>
              <a:rPr lang="en-US" dirty="0" smtClean="0"/>
              <a:t>Method for system control</a:t>
            </a:r>
          </a:p>
          <a:p>
            <a:r>
              <a:rPr lang="en-US" dirty="0" smtClean="0"/>
              <a:t>Real time telemetry &amp; video display</a:t>
            </a:r>
          </a:p>
          <a:p>
            <a:r>
              <a:rPr lang="en-US" dirty="0" smtClean="0"/>
              <a:t>Method for transferring HD videos post deployment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Design Considerations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45031" y="1631157"/>
            <a:ext cx="4041775" cy="1778794"/>
          </a:xfrm>
        </p:spPr>
        <p:txBody>
          <a:bodyPr/>
          <a:lstStyle/>
          <a:p>
            <a:r>
              <a:rPr lang="en-US" dirty="0" smtClean="0"/>
              <a:t>Must be portable</a:t>
            </a:r>
          </a:p>
          <a:p>
            <a:r>
              <a:rPr lang="en-US" dirty="0" smtClean="0"/>
              <a:t>Safety features</a:t>
            </a:r>
          </a:p>
          <a:p>
            <a:r>
              <a:rPr lang="en-US" dirty="0" smtClean="0"/>
              <a:t>Prefer to not open housing to retrieve HD videos</a:t>
            </a:r>
          </a:p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3638554"/>
            <a:ext cx="2705100" cy="119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0824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Design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6934200" cy="3394472"/>
          </a:xfrm>
        </p:spPr>
        <p:txBody>
          <a:bodyPr>
            <a:normAutofit/>
          </a:bodyPr>
          <a:lstStyle/>
          <a:p>
            <a:r>
              <a:rPr lang="en-US" dirty="0" smtClean="0"/>
              <a:t>Tether: Fiber</a:t>
            </a:r>
          </a:p>
          <a:p>
            <a:r>
              <a:rPr lang="en-US" dirty="0" smtClean="0"/>
              <a:t>Power: DC</a:t>
            </a:r>
          </a:p>
          <a:p>
            <a:r>
              <a:rPr lang="en-US" dirty="0" smtClean="0"/>
              <a:t>Housing: Single housing (with cameras)</a:t>
            </a:r>
          </a:p>
          <a:p>
            <a:r>
              <a:rPr lang="en-US" dirty="0" smtClean="0"/>
              <a:t>Base: Detachable</a:t>
            </a:r>
          </a:p>
          <a:p>
            <a:r>
              <a:rPr lang="en-US" dirty="0" smtClean="0"/>
              <a:t>Controller: PLC </a:t>
            </a:r>
          </a:p>
          <a:p>
            <a:r>
              <a:rPr lang="en-US" dirty="0" smtClean="0"/>
              <a:t>Software: </a:t>
            </a:r>
            <a:r>
              <a:rPr lang="en-US" dirty="0" err="1" smtClean="0"/>
              <a:t>Aggsoft</a:t>
            </a:r>
            <a:r>
              <a:rPr lang="en-US" dirty="0" smtClean="0"/>
              <a:t> wedge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5" y="971550"/>
            <a:ext cx="844409" cy="356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388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3164"/>
            <a:ext cx="8229600" cy="53697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Tentative TNC Schedule</a:t>
            </a:r>
            <a:endParaRPr 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31082"/>
            <a:ext cx="7724776" cy="4376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5931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Identify high risk &amp; long </a:t>
            </a:r>
            <a:r>
              <a:rPr lang="en-US" dirty="0"/>
              <a:t>lead time items</a:t>
            </a:r>
          </a:p>
          <a:p>
            <a:r>
              <a:rPr lang="en-US" dirty="0"/>
              <a:t>Evaluate feedback from </a:t>
            </a:r>
            <a:r>
              <a:rPr lang="en-US" dirty="0" smtClean="0"/>
              <a:t>this review</a:t>
            </a:r>
            <a:endParaRPr lang="en-US" dirty="0"/>
          </a:p>
          <a:p>
            <a:r>
              <a:rPr lang="en-US" dirty="0"/>
              <a:t>Finalize TNC system design</a:t>
            </a:r>
          </a:p>
          <a:p>
            <a:r>
              <a:rPr lang="en-US" dirty="0" smtClean="0"/>
              <a:t>Schedule </a:t>
            </a:r>
            <a:r>
              <a:rPr lang="en-US" dirty="0"/>
              <a:t>critical design review (or alternate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397829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5613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Standard CTD Cable Solution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02695"/>
              </p:ext>
            </p:extLst>
          </p:nvPr>
        </p:nvGraphicFramePr>
        <p:xfrm>
          <a:off x="628650" y="1369220"/>
          <a:ext cx="7886700" cy="31680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0477"/>
                <a:gridCol w="2974769"/>
                <a:gridCol w="3171454"/>
              </a:tblGrid>
              <a:tr h="278130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CATEGORY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KEY SPECs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IMPACT</a:t>
                      </a:r>
                    </a:p>
                  </a:txBody>
                  <a:tcPr marL="9525" marR="9525" marT="9525" marB="0" anchor="b"/>
                </a:tc>
              </a:tr>
              <a:tr h="278130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TETHER</a:t>
                      </a:r>
                      <a:endParaRPr lang="en-US" sz="15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UNOLS Standard 0.322"ø (Coax | 4C)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</a:tr>
              <a:tr h="278130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ELECTRICAL IMPACT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19AWG Conductors 1000V rated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Batteries required to get to 600W</a:t>
                      </a:r>
                    </a:p>
                  </a:txBody>
                  <a:tcPr marL="9525" marR="9525" marT="9525" marB="0" anchor="b"/>
                </a:tc>
              </a:tr>
              <a:tr h="466725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MECHANICAL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10 </a:t>
                      </a:r>
                      <a:r>
                        <a:rPr lang="en-US" sz="1500" b="0" i="0" u="none" strike="noStrike" cap="none" spc="0" dirty="0" err="1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klbf</a:t>
                      </a:r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NBL, 5 </a:t>
                      </a:r>
                      <a:r>
                        <a:rPr lang="en-US" sz="1500" b="0" i="0" u="none" strike="noStrike" cap="none" spc="0" dirty="0" err="1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klbf</a:t>
                      </a:r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</a:t>
                      </a:r>
                      <a:r>
                        <a:rPr lang="en-US" sz="15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SWL</a:t>
                      </a:r>
                      <a:endParaRPr lang="en-US" sz="15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Already support on many ships (WF, RC, JM, SR)</a:t>
                      </a:r>
                    </a:p>
                  </a:txBody>
                  <a:tcPr marL="9525" marR="9525" marT="9525" marB="0" anchor="b"/>
                </a:tc>
              </a:tr>
              <a:tr h="466725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DATA IMPACT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45 Mbps limits via VDSL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Real-Time data collection at the surface </a:t>
                      </a:r>
                      <a:r>
                        <a:rPr lang="en-US" sz="15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lost. Network data only.</a:t>
                      </a:r>
                      <a:endParaRPr lang="en-US" sz="15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</a:tr>
              <a:tr h="466725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OPERATIONAL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6” Min</a:t>
                      </a:r>
                      <a:r>
                        <a:rPr lang="en-US" sz="15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Bend Radius</a:t>
                      </a:r>
                      <a:endParaRPr lang="en-US" sz="15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May Avoid depressor weight, but floats remain</a:t>
                      </a:r>
                    </a:p>
                  </a:txBody>
                  <a:tcPr marL="9525" marR="9525" marT="9525" marB="0" anchor="b"/>
                </a:tc>
              </a:tr>
              <a:tr h="466725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MAINTENANCE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Can use standard terms and splice whips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Field Servicable, inexpensive terminations </a:t>
                      </a:r>
                    </a:p>
                  </a:txBody>
                  <a:tcPr marL="9525" marR="9525" marT="9525" marB="0" anchor="b"/>
                </a:tc>
              </a:tr>
              <a:tr h="466725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COST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~ </a:t>
                      </a:r>
                      <a:r>
                        <a:rPr lang="en-US" sz="15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$30,000 </a:t>
                      </a:r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(Tether/Winch/</a:t>
                      </a:r>
                      <a:r>
                        <a:rPr lang="en-US" sz="1500" b="0" i="0" u="none" strike="noStrike" cap="none" spc="0" dirty="0" err="1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SlipRing</a:t>
                      </a:r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/</a:t>
                      </a:r>
                      <a:r>
                        <a:rPr lang="en-US" sz="1500" b="0" i="0" u="none" strike="noStrike" cap="none" spc="0" dirty="0" err="1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Xverters</a:t>
                      </a:r>
                      <a:endParaRPr lang="en-US" sz="15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Lower cost, less gear on </a:t>
                      </a:r>
                      <a:r>
                        <a:rPr lang="en-US" sz="15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accommodating </a:t>
                      </a:r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ships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1271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</a:t>
            </a:r>
            <a:r>
              <a:rPr lang="en-US" dirty="0" smtClean="0"/>
              <a:t>DR 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smtClean="0"/>
              <a:t>Science Background &amp; Motivation</a:t>
            </a:r>
          </a:p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Generation Lander</a:t>
            </a:r>
          </a:p>
          <a:p>
            <a:r>
              <a:rPr lang="en-US" dirty="0" smtClean="0"/>
              <a:t>Review of Functional &amp; Derived Requirements</a:t>
            </a:r>
          </a:p>
          <a:p>
            <a:r>
              <a:rPr lang="en-US" dirty="0" smtClean="0"/>
              <a:t>Proposed Concept</a:t>
            </a:r>
          </a:p>
          <a:p>
            <a:pPr lvl="1"/>
            <a:r>
              <a:rPr lang="en-US" dirty="0" smtClean="0"/>
              <a:t>Deck System</a:t>
            </a:r>
          </a:p>
          <a:p>
            <a:pPr lvl="1"/>
            <a:r>
              <a:rPr lang="en-US" dirty="0" smtClean="0"/>
              <a:t>Lander</a:t>
            </a:r>
          </a:p>
          <a:p>
            <a:pPr lvl="1"/>
            <a:r>
              <a:rPr lang="en-US" dirty="0" smtClean="0"/>
              <a:t>Camera Selection</a:t>
            </a:r>
          </a:p>
          <a:p>
            <a:pPr lvl="1"/>
            <a:r>
              <a:rPr lang="en-US" dirty="0" smtClean="0"/>
              <a:t>Topside System</a:t>
            </a:r>
          </a:p>
          <a:p>
            <a:pPr lvl="1"/>
            <a:r>
              <a:rPr lang="en-US" dirty="0" smtClean="0"/>
              <a:t>Software &amp; Data Management</a:t>
            </a:r>
          </a:p>
          <a:p>
            <a:r>
              <a:rPr lang="en-US" dirty="0" smtClean="0"/>
              <a:t>Proposed Design</a:t>
            </a:r>
          </a:p>
          <a:p>
            <a:r>
              <a:rPr lang="en-US" dirty="0" smtClean="0"/>
              <a:t>Schedule</a:t>
            </a:r>
          </a:p>
          <a:p>
            <a:r>
              <a:rPr lang="en-US" dirty="0" smtClean="0"/>
              <a:t>Next Steps</a:t>
            </a:r>
          </a:p>
        </p:txBody>
      </p:sp>
    </p:spTree>
    <p:extLst>
      <p:ext uri="{BB962C8B-B14F-4D97-AF65-F5344CB8AC3E}">
        <p14:creationId xmlns:p14="http://schemas.microsoft.com/office/powerpoint/2010/main" val="55923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 Jacket Fiber Tether Solution 	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6406189"/>
              </p:ext>
            </p:extLst>
          </p:nvPr>
        </p:nvGraphicFramePr>
        <p:xfrm>
          <a:off x="628650" y="1369219"/>
          <a:ext cx="7886700" cy="35852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/>
                <a:gridCol w="2628900"/>
                <a:gridCol w="2628900"/>
              </a:tblGrid>
              <a:tr h="278130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CATEGORY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KEY SPECs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IMPACT</a:t>
                      </a:r>
                    </a:p>
                  </a:txBody>
                  <a:tcPr marL="9525" marR="9525" marT="9525" marB="0" anchor="b"/>
                </a:tc>
              </a:tr>
              <a:tr h="466725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TETHER</a:t>
                      </a:r>
                      <a:endParaRPr lang="en-US" sz="15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Custom</a:t>
                      </a:r>
                      <a:r>
                        <a:rPr lang="en-US" sz="15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Cable w SMF, GFI and 600W 400V Conductors</a:t>
                      </a:r>
                      <a:endParaRPr lang="en-US" sz="15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Custom</a:t>
                      </a:r>
                      <a:r>
                        <a:rPr lang="en-US" sz="15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Design will meet all requirements.</a:t>
                      </a:r>
                      <a:endParaRPr lang="en-US" sz="15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</a:tr>
              <a:tr h="278130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ELECTRICAL IMPACT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19AWG Conductors 1000V rated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No batteries,</a:t>
                      </a:r>
                      <a:r>
                        <a:rPr lang="en-US" sz="15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will add GFI safety</a:t>
                      </a:r>
                      <a:endParaRPr lang="en-US" sz="15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</a:tr>
              <a:tr h="466725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MECHANICAL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7 </a:t>
                      </a:r>
                      <a:r>
                        <a:rPr lang="en-US" sz="1500" b="0" i="0" u="none" strike="noStrike" cap="none" spc="0" dirty="0" err="1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klbf</a:t>
                      </a:r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NBL, </a:t>
                      </a:r>
                      <a:r>
                        <a:rPr lang="en-US" sz="15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1 </a:t>
                      </a:r>
                      <a:r>
                        <a:rPr lang="en-US" sz="1500" b="0" i="0" u="none" strike="noStrike" cap="none" spc="0" dirty="0" err="1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klbf</a:t>
                      </a:r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SWL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Lower NBL</a:t>
                      </a:r>
                      <a:r>
                        <a:rPr lang="en-US" sz="15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will accommodate smaller ships than steel.</a:t>
                      </a:r>
                      <a:endParaRPr lang="en-US" sz="15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</a:tr>
              <a:tr h="466725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DATA IMPACT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Fiber</a:t>
                      </a:r>
                      <a:r>
                        <a:rPr lang="en-US" sz="15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facilitates 10 </a:t>
                      </a:r>
                      <a:r>
                        <a:rPr lang="en-US" sz="1500" b="0" i="0" u="none" strike="noStrike" cap="none" spc="0" baseline="0" dirty="0" err="1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Gbps</a:t>
                      </a:r>
                      <a:r>
                        <a:rPr lang="en-US" sz="15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and CWDM for expansion</a:t>
                      </a:r>
                      <a:endParaRPr lang="en-US" sz="15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Topside</a:t>
                      </a:r>
                      <a:r>
                        <a:rPr lang="en-US" sz="15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data collection would be possible. </a:t>
                      </a:r>
                      <a:endParaRPr lang="en-US" sz="15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</a:tr>
              <a:tr h="466725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OPERATIONAL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10” Min</a:t>
                      </a:r>
                      <a:r>
                        <a:rPr lang="en-US" sz="15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Bend Radius</a:t>
                      </a:r>
                      <a:endParaRPr lang="en-US" sz="15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Will require</a:t>
                      </a:r>
                      <a:r>
                        <a:rPr lang="en-US" sz="15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custom winch, larger sheaves. More care need be take.</a:t>
                      </a:r>
                      <a:endParaRPr lang="en-US" sz="15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</a:tr>
              <a:tr h="695325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MAINTENANCE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Needs</a:t>
                      </a:r>
                      <a:r>
                        <a:rPr lang="en-US" sz="15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fiber kits and training. More downtime for damaged terms &amp; tethers</a:t>
                      </a:r>
                      <a:endParaRPr lang="en-US" sz="15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</a:tr>
              <a:tr h="466725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COST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~$80,000 for winch</a:t>
                      </a:r>
                      <a:r>
                        <a:rPr lang="en-US" sz="15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, slip ring, and tether</a:t>
                      </a:r>
                      <a:endParaRPr lang="en-US" sz="15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Much</a:t>
                      </a:r>
                      <a:r>
                        <a:rPr lang="en-US" sz="15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higher cost and upkeep</a:t>
                      </a:r>
                      <a:endParaRPr lang="en-US" sz="15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8416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Science 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1200"/>
              </a:spcBef>
            </a:pPr>
            <a:r>
              <a:rPr lang="en-US" dirty="0"/>
              <a:t>Collaboration with NOAA-Fisheries to add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/>
              <a:t>visual component to the coast wide </a:t>
            </a:r>
            <a:r>
              <a:rPr lang="en-US" dirty="0"/>
              <a:t>Fishery Resource Analysis and Monitoring </a:t>
            </a:r>
            <a:r>
              <a:rPr lang="en-US" dirty="0" smtClean="0"/>
              <a:t>(FRAM) trawl survey (mostly in rocky habitats)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Provide density estimates (#/m</a:t>
            </a:r>
            <a:r>
              <a:rPr lang="en-US" baseline="30000" dirty="0" smtClean="0"/>
              <a:t>2</a:t>
            </a:r>
            <a:r>
              <a:rPr lang="en-US" dirty="0" smtClean="0"/>
              <a:t>) and size structure of 6-8 demersal species</a:t>
            </a:r>
          </a:p>
          <a:p>
            <a:pPr lvl="1"/>
            <a:r>
              <a:rPr lang="en-US" sz="2400" dirty="0"/>
              <a:t>Sizes range from 4” to 16”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641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Generation TNC Lander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76352"/>
            <a:ext cx="2178784" cy="32547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1" y="1289783"/>
            <a:ext cx="3467702" cy="32765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68895" y="4381714"/>
            <a:ext cx="1479957" cy="369332"/>
          </a:xfrm>
          <a:prstGeom prst="rect">
            <a:avLst/>
          </a:prstGeom>
          <a:noFill/>
        </p:spPr>
        <p:txBody>
          <a:bodyPr wrap="none" lIns="91434" tIns="45717" rIns="91434" bIns="45717" rtlCol="0">
            <a:spAutoFit/>
          </a:bodyPr>
          <a:lstStyle/>
          <a:p>
            <a:r>
              <a:rPr lang="en-US" dirty="0" smtClean="0"/>
              <a:t>Crab pot base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819401" y="3181354"/>
            <a:ext cx="2254784" cy="646331"/>
          </a:xfrm>
          <a:prstGeom prst="rect">
            <a:avLst/>
          </a:prstGeom>
          <a:noFill/>
        </p:spPr>
        <p:txBody>
          <a:bodyPr wrap="none" lIns="91434" tIns="45717" rIns="91434" bIns="45717" rtlCol="0">
            <a:spAutoFit/>
          </a:bodyPr>
          <a:lstStyle/>
          <a:p>
            <a:r>
              <a:rPr lang="en-US" dirty="0" smtClean="0"/>
              <a:t>Stereo camera pair on</a:t>
            </a:r>
          </a:p>
          <a:p>
            <a:r>
              <a:rPr lang="en-US" dirty="0" smtClean="0"/>
              <a:t>a rotatable mount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851152" y="2257386"/>
            <a:ext cx="2023696" cy="646331"/>
          </a:xfrm>
          <a:prstGeom prst="rect">
            <a:avLst/>
          </a:prstGeom>
          <a:noFill/>
        </p:spPr>
        <p:txBody>
          <a:bodyPr wrap="none" lIns="91434" tIns="45717" rIns="91434" bIns="45717" rtlCol="0">
            <a:spAutoFit/>
          </a:bodyPr>
          <a:lstStyle/>
          <a:p>
            <a:r>
              <a:rPr lang="en-US" dirty="0" smtClean="0"/>
              <a:t>SeeStar (not part of</a:t>
            </a:r>
          </a:p>
          <a:p>
            <a:r>
              <a:rPr lang="en-US" dirty="0" smtClean="0"/>
              <a:t>TNC Lander)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895600" y="1289783"/>
            <a:ext cx="2326534" cy="646331"/>
          </a:xfrm>
          <a:prstGeom prst="rect">
            <a:avLst/>
          </a:prstGeom>
          <a:noFill/>
        </p:spPr>
        <p:txBody>
          <a:bodyPr wrap="none" lIns="91434" tIns="45717" rIns="91434" bIns="45717" rtlCol="0">
            <a:spAutoFit/>
          </a:bodyPr>
          <a:lstStyle/>
          <a:p>
            <a:r>
              <a:rPr lang="en-US" dirty="0" smtClean="0"/>
              <a:t>Separate handling line </a:t>
            </a:r>
          </a:p>
          <a:p>
            <a:r>
              <a:rPr lang="en-US" dirty="0" smtClean="0"/>
              <a:t>and electrical tether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1828800" y="4171952"/>
            <a:ext cx="1143000" cy="359127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1828800" y="3155952"/>
            <a:ext cx="1066800" cy="177798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2019300" y="2495554"/>
            <a:ext cx="876300" cy="161197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8" idx="1"/>
          </p:cNvCxnSpPr>
          <p:nvPr/>
        </p:nvCxnSpPr>
        <p:spPr>
          <a:xfrm flipH="1">
            <a:off x="1607284" y="1612949"/>
            <a:ext cx="1288316" cy="273005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38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 Requirements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sz="2500" dirty="0"/>
              <a:t>The lander must provide the ability to identify, count, and size marine organisms by capturing video and/or still images.</a:t>
            </a:r>
          </a:p>
          <a:p>
            <a:pPr>
              <a:spcBef>
                <a:spcPts val="1200"/>
              </a:spcBef>
            </a:pPr>
            <a:r>
              <a:rPr lang="en-US" sz="2500" dirty="0"/>
              <a:t>The lander must have the ability to interface and log various contextual sensors, such as O2, pH, ADCP, acoustic, and other novel sensors such as 3G-ESP.</a:t>
            </a:r>
          </a:p>
          <a:p>
            <a:pPr>
              <a:spcBef>
                <a:spcPts val="1200"/>
              </a:spcBef>
            </a:pPr>
            <a:r>
              <a:rPr lang="en-US" sz="2500" dirty="0"/>
              <a:t>The lander must be a modular platform that can be reconfigured for various sensors and deployment scenarios.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98832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Derived Requirements (TNC)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00153"/>
            <a:ext cx="5791200" cy="35051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tethered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</a:t>
            </a:r>
            <a:r>
              <a:rPr lang="en-US" sz="1600" dirty="0"/>
              <a:t>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</a:t>
            </a:r>
            <a:r>
              <a:rPr lang="en-US" sz="1600" dirty="0"/>
              <a:t>be able to land on or hover above rocky outcroppings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have near 360 degrees of stereo video coverage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collect data from up to 30 sites within a normal operational ship day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various vessels of opportunity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provide real time telemetry data for positioning including video, depth, and heading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675" y="971550"/>
            <a:ext cx="1777674" cy="392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33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200150"/>
            <a:ext cx="4038600" cy="3581400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300" dirty="0"/>
              <a:t>Ability to transfer videos from lander during station transit periods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300" dirty="0"/>
              <a:t>Topside control of system</a:t>
            </a:r>
          </a:p>
          <a:p>
            <a:pPr lvl="1">
              <a:lnSpc>
                <a:spcPct val="120000"/>
              </a:lnSpc>
              <a:spcBef>
                <a:spcPts val="400"/>
              </a:spcBef>
            </a:pPr>
            <a:r>
              <a:rPr lang="en-US" sz="2900" dirty="0"/>
              <a:t>C</a:t>
            </a:r>
            <a:r>
              <a:rPr lang="en-US" sz="2900" dirty="0"/>
              <a:t>ameras (start/stop REC)</a:t>
            </a:r>
          </a:p>
          <a:p>
            <a:pPr lvl="1">
              <a:lnSpc>
                <a:spcPct val="120000"/>
              </a:lnSpc>
              <a:spcBef>
                <a:spcPts val="400"/>
              </a:spcBef>
            </a:pPr>
            <a:r>
              <a:rPr lang="en-US" sz="2900" dirty="0"/>
              <a:t>Lights (on/off)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300" dirty="0"/>
              <a:t>Ability to stay on station for up to 6 minutes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300" dirty="0"/>
              <a:t>Ability to count fish up to 4 meters away from lander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400" dirty="0"/>
              <a:t>Ability to size fish up to 2 meters away from lander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200153"/>
            <a:ext cx="4038600" cy="3505199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400" dirty="0"/>
              <a:t>Ability to synchronize all 8 cameras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400" dirty="0"/>
              <a:t>Live video feed from 1 camera in each quadrant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sz="2900" dirty="0"/>
              <a:t>Total of 5 live video feeds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400" dirty="0"/>
              <a:t>Load bearing tether (no second line)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400" dirty="0"/>
              <a:t>Simplify launch and recovery processes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400" dirty="0"/>
              <a:t>Ability to record the 8 HD video feeds topside in the future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88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76067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Proposed Concept Drawing for TNC</a:t>
            </a:r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923284"/>
            <a:ext cx="5874346" cy="4142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082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2592</TotalTime>
  <Words>1459</Words>
  <Application>Microsoft Office PowerPoint</Application>
  <PresentationFormat>On-screen Show (16:9)</PresentationFormat>
  <Paragraphs>284</Paragraphs>
  <Slides>30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Office Theme</vt:lpstr>
      <vt:lpstr>1_Office Theme</vt:lpstr>
      <vt:lpstr>2_Office Theme</vt:lpstr>
      <vt:lpstr>Benthic Observation System Preliminary Design Review               for TNC Use Case (draft) </vt:lpstr>
      <vt:lpstr>Team &amp; PIs</vt:lpstr>
      <vt:lpstr>PDR Agenda</vt:lpstr>
      <vt:lpstr>Science Background</vt:lpstr>
      <vt:lpstr>First Generation TNC Lander</vt:lpstr>
      <vt:lpstr>Functional Requirements</vt:lpstr>
      <vt:lpstr>Derived Requirements (TNC)</vt:lpstr>
      <vt:lpstr>Additional Requirements</vt:lpstr>
      <vt:lpstr>Proposed Concept Drawing for TNC</vt:lpstr>
      <vt:lpstr>System Deployment</vt:lpstr>
      <vt:lpstr>Considerations for Seagoing Installations</vt:lpstr>
      <vt:lpstr>PowerPoint Presentation</vt:lpstr>
      <vt:lpstr>Solution Pathways</vt:lpstr>
      <vt:lpstr>Soft Jacket Fiber Tether Solution  </vt:lpstr>
      <vt:lpstr>Standard CTD Cable Solution</vt:lpstr>
      <vt:lpstr>Camera Selection</vt:lpstr>
      <vt:lpstr>Lander: Mechanical Options</vt:lpstr>
      <vt:lpstr>Electrical Concept Functional Diagram</vt:lpstr>
      <vt:lpstr>Estimated Power Budget</vt:lpstr>
      <vt:lpstr>Tether Selection</vt:lpstr>
      <vt:lpstr>Electrical Power Options</vt:lpstr>
      <vt:lpstr>Controller (CPU) Selection</vt:lpstr>
      <vt:lpstr>Controller (CPU) Options</vt:lpstr>
      <vt:lpstr>Topside Electronics Design</vt:lpstr>
      <vt:lpstr>Proposed Design</vt:lpstr>
      <vt:lpstr>Tentative TNC Schedule</vt:lpstr>
      <vt:lpstr>Next Steps</vt:lpstr>
      <vt:lpstr>PowerPoint Presentation</vt:lpstr>
      <vt:lpstr>Standard CTD Cable Solution</vt:lpstr>
      <vt:lpstr>Soft Jacket Fiber Tether Solution  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Chad Kecy</dc:creator>
  <cp:lastModifiedBy>Chad Kecy</cp:lastModifiedBy>
  <cp:revision>117</cp:revision>
  <dcterms:created xsi:type="dcterms:W3CDTF">2017-03-02T16:44:49Z</dcterms:created>
  <dcterms:modified xsi:type="dcterms:W3CDTF">2017-03-23T12:33:27Z</dcterms:modified>
</cp:coreProperties>
</file>