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63" r:id="rId2"/>
    <p:sldId id="262" r:id="rId3"/>
    <p:sldId id="267" r:id="rId4"/>
    <p:sldId id="269" r:id="rId5"/>
    <p:sldId id="264" r:id="rId6"/>
    <p:sldId id="265" r:id="rId7"/>
    <p:sldId id="268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37"/>
    <p:restoredTop sz="94678"/>
  </p:normalViewPr>
  <p:slideViewPr>
    <p:cSldViewPr snapToGrid="0" snapToObjects="1">
      <p:cViewPr varScale="1">
        <p:scale>
          <a:sx n="128" d="100"/>
          <a:sy n="128" d="100"/>
        </p:scale>
        <p:origin x="184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DF599E-089A-7548-8E3C-1477DDF293A6}" type="doc">
      <dgm:prSet loTypeId="urn:microsoft.com/office/officeart/2008/layout/HalfCircleOrganizationChart" loCatId="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8FC5687A-74EE-5343-9663-3DA8A912E7E8}">
      <dgm:prSet phldrT="[Text]"/>
      <dgm:spPr/>
      <dgm:t>
        <a:bodyPr/>
        <a:lstStyle/>
        <a:p>
          <a:r>
            <a:rPr lang="en-US" dirty="0" smtClean="0"/>
            <a:t>Operational Components</a:t>
          </a:r>
        </a:p>
      </dgm:t>
    </dgm:pt>
    <dgm:pt modelId="{C6F8962B-19D2-A649-853B-F3BCDD2FD4ED}" type="parTrans" cxnId="{D1F596F1-8097-564A-8B62-48465A7377C6}">
      <dgm:prSet/>
      <dgm:spPr/>
      <dgm:t>
        <a:bodyPr/>
        <a:lstStyle/>
        <a:p>
          <a:endParaRPr lang="en-US"/>
        </a:p>
      </dgm:t>
    </dgm:pt>
    <dgm:pt modelId="{A04E7C4C-2BFD-744C-B77B-18CFC8C751B6}" type="sibTrans" cxnId="{D1F596F1-8097-564A-8B62-48465A7377C6}">
      <dgm:prSet/>
      <dgm:spPr/>
      <dgm:t>
        <a:bodyPr/>
        <a:lstStyle/>
        <a:p>
          <a:endParaRPr lang="en-US"/>
        </a:p>
      </dgm:t>
    </dgm:pt>
    <dgm:pt modelId="{9495306F-E555-424B-A2E6-F36C58A3F9BA}" type="asst">
      <dgm:prSet phldrT="[Text]"/>
      <dgm:spPr/>
      <dgm:t>
        <a:bodyPr/>
        <a:lstStyle/>
        <a:p>
          <a:r>
            <a:rPr lang="en-US" dirty="0" smtClean="0"/>
            <a:t>BOS</a:t>
          </a:r>
          <a:endParaRPr lang="en-US" dirty="0"/>
        </a:p>
      </dgm:t>
    </dgm:pt>
    <dgm:pt modelId="{076CCB40-8C98-374F-AB42-FC6CA044E4A3}" type="parTrans" cxnId="{78839515-1113-9641-AA88-2AE020B35EE2}">
      <dgm:prSet/>
      <dgm:spPr/>
      <dgm:t>
        <a:bodyPr/>
        <a:lstStyle/>
        <a:p>
          <a:endParaRPr lang="en-US"/>
        </a:p>
      </dgm:t>
    </dgm:pt>
    <dgm:pt modelId="{A56D73CA-193F-5249-9EBC-53ACD83B1441}" type="sibTrans" cxnId="{78839515-1113-9641-AA88-2AE020B35EE2}">
      <dgm:prSet/>
      <dgm:spPr/>
      <dgm:t>
        <a:bodyPr/>
        <a:lstStyle/>
        <a:p>
          <a:endParaRPr lang="en-US"/>
        </a:p>
      </dgm:t>
    </dgm:pt>
    <dgm:pt modelId="{3C3A4288-837B-1B4C-8A1E-863A53D1504B}">
      <dgm:prSet phldrT="[Text]"/>
      <dgm:spPr/>
      <dgm:t>
        <a:bodyPr/>
        <a:lstStyle/>
        <a:p>
          <a:r>
            <a:rPr lang="en-US" dirty="0" smtClean="0"/>
            <a:t>Winch</a:t>
          </a:r>
          <a:endParaRPr lang="en-US" dirty="0"/>
        </a:p>
      </dgm:t>
    </dgm:pt>
    <dgm:pt modelId="{CE0A8975-3B82-774E-9972-8664F26C945F}" type="parTrans" cxnId="{F7E2DFB0-5061-9A43-A098-CDE4F851FDB5}">
      <dgm:prSet/>
      <dgm:spPr/>
      <dgm:t>
        <a:bodyPr/>
        <a:lstStyle/>
        <a:p>
          <a:endParaRPr lang="en-US"/>
        </a:p>
      </dgm:t>
    </dgm:pt>
    <dgm:pt modelId="{7DE57818-7E67-0B45-A617-78D9A9DDA377}" type="sibTrans" cxnId="{F7E2DFB0-5061-9A43-A098-CDE4F851FDB5}">
      <dgm:prSet/>
      <dgm:spPr/>
      <dgm:t>
        <a:bodyPr/>
        <a:lstStyle/>
        <a:p>
          <a:endParaRPr lang="en-US"/>
        </a:p>
      </dgm:t>
    </dgm:pt>
    <dgm:pt modelId="{2CB49B12-21FB-8B4C-A1ED-90C1B982A479}">
      <dgm:prSet phldrT="[Text]"/>
      <dgm:spPr/>
      <dgm:t>
        <a:bodyPr/>
        <a:lstStyle/>
        <a:p>
          <a:r>
            <a:rPr lang="en-US" dirty="0" smtClean="0"/>
            <a:t>Tether</a:t>
          </a:r>
          <a:endParaRPr lang="en-US" dirty="0"/>
        </a:p>
      </dgm:t>
    </dgm:pt>
    <dgm:pt modelId="{BE3184C5-F3AC-A446-AB9A-466E2F3A4E6D}" type="parTrans" cxnId="{C3C7AFAD-0BA2-594E-8185-68878A033A6D}">
      <dgm:prSet/>
      <dgm:spPr/>
      <dgm:t>
        <a:bodyPr/>
        <a:lstStyle/>
        <a:p>
          <a:endParaRPr lang="en-US"/>
        </a:p>
      </dgm:t>
    </dgm:pt>
    <dgm:pt modelId="{DDB7F54A-74EE-0B4A-B470-66D3C4C1FA06}" type="sibTrans" cxnId="{C3C7AFAD-0BA2-594E-8185-68878A033A6D}">
      <dgm:prSet/>
      <dgm:spPr/>
      <dgm:t>
        <a:bodyPr/>
        <a:lstStyle/>
        <a:p>
          <a:endParaRPr lang="en-US"/>
        </a:p>
      </dgm:t>
    </dgm:pt>
    <dgm:pt modelId="{7B54AAD6-5736-CE42-A9AC-B50C9674E901}">
      <dgm:prSet phldrT="[Text]"/>
      <dgm:spPr/>
      <dgm:t>
        <a:bodyPr/>
        <a:lstStyle/>
        <a:p>
          <a:r>
            <a:rPr lang="en-US" dirty="0" smtClean="0"/>
            <a:t>Handling</a:t>
          </a:r>
          <a:endParaRPr lang="en-US" dirty="0"/>
        </a:p>
      </dgm:t>
    </dgm:pt>
    <dgm:pt modelId="{E15AC4AB-9818-894C-8178-C5FB45D5E24A}" type="parTrans" cxnId="{960B2E5A-A043-AD4B-842B-6FC28320D75A}">
      <dgm:prSet/>
      <dgm:spPr/>
      <dgm:t>
        <a:bodyPr/>
        <a:lstStyle/>
        <a:p>
          <a:endParaRPr lang="en-US"/>
        </a:p>
      </dgm:t>
    </dgm:pt>
    <dgm:pt modelId="{74C94C4C-5C0C-0E46-964E-00D959A69897}" type="sibTrans" cxnId="{960B2E5A-A043-AD4B-842B-6FC28320D75A}">
      <dgm:prSet/>
      <dgm:spPr/>
      <dgm:t>
        <a:bodyPr/>
        <a:lstStyle/>
        <a:p>
          <a:endParaRPr lang="en-US"/>
        </a:p>
      </dgm:t>
    </dgm:pt>
    <dgm:pt modelId="{96F7A545-2CFC-E54B-A02D-2B2B2E755B2F}">
      <dgm:prSet/>
      <dgm:spPr/>
      <dgm:t>
        <a:bodyPr/>
        <a:lstStyle/>
        <a:p>
          <a:r>
            <a:rPr lang="en-US" dirty="0" smtClean="0"/>
            <a:t>Sheaves</a:t>
          </a:r>
          <a:endParaRPr lang="en-US" dirty="0"/>
        </a:p>
      </dgm:t>
    </dgm:pt>
    <dgm:pt modelId="{9E87CFD9-6979-4346-A716-129E2C75E003}" type="parTrans" cxnId="{8F9C3440-E53C-5B4E-A583-812FC2AF9008}">
      <dgm:prSet/>
      <dgm:spPr/>
      <dgm:t>
        <a:bodyPr/>
        <a:lstStyle/>
        <a:p>
          <a:endParaRPr lang="en-US"/>
        </a:p>
      </dgm:t>
    </dgm:pt>
    <dgm:pt modelId="{A1F8A874-21F7-EA48-BD9B-A2B4917DA902}" type="sibTrans" cxnId="{8F9C3440-E53C-5B4E-A583-812FC2AF9008}">
      <dgm:prSet/>
      <dgm:spPr/>
      <dgm:t>
        <a:bodyPr/>
        <a:lstStyle/>
        <a:p>
          <a:endParaRPr lang="en-US"/>
        </a:p>
      </dgm:t>
    </dgm:pt>
    <dgm:pt modelId="{DC24B8B6-B73E-6D44-96A6-3CFDD285F138}">
      <dgm:prSet/>
      <dgm:spPr/>
      <dgm:t>
        <a:bodyPr/>
        <a:lstStyle/>
        <a:p>
          <a:r>
            <a:rPr lang="en-US" dirty="0" smtClean="0"/>
            <a:t>Overboard</a:t>
          </a:r>
        </a:p>
        <a:p>
          <a:r>
            <a:rPr lang="en-US" dirty="0" smtClean="0"/>
            <a:t>Frames</a:t>
          </a:r>
          <a:endParaRPr lang="en-US" dirty="0"/>
        </a:p>
      </dgm:t>
    </dgm:pt>
    <dgm:pt modelId="{67C880EA-6A33-0E41-8CAD-BA7C5BAD9D4B}" type="parTrans" cxnId="{2BE23034-C438-4C42-BA11-9D39554EB146}">
      <dgm:prSet/>
      <dgm:spPr/>
      <dgm:t>
        <a:bodyPr/>
        <a:lstStyle/>
        <a:p>
          <a:endParaRPr lang="en-US"/>
        </a:p>
      </dgm:t>
    </dgm:pt>
    <dgm:pt modelId="{3639FB14-FE38-2D40-BE55-B4D84C3112F5}" type="sibTrans" cxnId="{2BE23034-C438-4C42-BA11-9D39554EB146}">
      <dgm:prSet/>
      <dgm:spPr/>
      <dgm:t>
        <a:bodyPr/>
        <a:lstStyle/>
        <a:p>
          <a:endParaRPr lang="en-US"/>
        </a:p>
      </dgm:t>
    </dgm:pt>
    <dgm:pt modelId="{977D1F3F-69E5-EA45-A8AE-1DDBB80E9497}">
      <dgm:prSet/>
      <dgm:spPr/>
      <dgm:t>
        <a:bodyPr/>
        <a:lstStyle/>
        <a:p>
          <a:r>
            <a:rPr lang="en-US" dirty="0" smtClean="0"/>
            <a:t>Slip Ring</a:t>
          </a:r>
          <a:endParaRPr lang="en-US" dirty="0"/>
        </a:p>
      </dgm:t>
    </dgm:pt>
    <dgm:pt modelId="{5A3D29CA-271F-C345-957F-942CE4ECEABB}" type="parTrans" cxnId="{5AB08491-DB21-9B46-81AD-EB66BD190C0D}">
      <dgm:prSet/>
      <dgm:spPr/>
      <dgm:t>
        <a:bodyPr/>
        <a:lstStyle/>
        <a:p>
          <a:endParaRPr lang="en-US"/>
        </a:p>
      </dgm:t>
    </dgm:pt>
    <dgm:pt modelId="{66FB3147-DB29-3B4E-97AE-152A16E006C7}" type="sibTrans" cxnId="{5AB08491-DB21-9B46-81AD-EB66BD190C0D}">
      <dgm:prSet/>
      <dgm:spPr/>
      <dgm:t>
        <a:bodyPr/>
        <a:lstStyle/>
        <a:p>
          <a:endParaRPr lang="en-US"/>
        </a:p>
      </dgm:t>
    </dgm:pt>
    <dgm:pt modelId="{56ACECF6-27AA-994B-B734-5F5167DF4297}">
      <dgm:prSet/>
      <dgm:spPr/>
      <dgm:t>
        <a:bodyPr/>
        <a:lstStyle/>
        <a:p>
          <a:r>
            <a:rPr lang="en-US" dirty="0" smtClean="0"/>
            <a:t>Terminations</a:t>
          </a:r>
          <a:endParaRPr lang="en-US" dirty="0"/>
        </a:p>
      </dgm:t>
    </dgm:pt>
    <dgm:pt modelId="{91D3B3E7-57F7-7D40-BB23-D15FB1B34FA8}" type="parTrans" cxnId="{5D6F7E09-5ED6-9D48-9727-EEC2CAA05E2C}">
      <dgm:prSet/>
      <dgm:spPr/>
      <dgm:t>
        <a:bodyPr/>
        <a:lstStyle/>
        <a:p>
          <a:endParaRPr lang="en-US"/>
        </a:p>
      </dgm:t>
    </dgm:pt>
    <dgm:pt modelId="{2DCF2AC8-DA96-8E48-9845-DC2112DEBB72}" type="sibTrans" cxnId="{5D6F7E09-5ED6-9D48-9727-EEC2CAA05E2C}">
      <dgm:prSet/>
      <dgm:spPr/>
      <dgm:t>
        <a:bodyPr/>
        <a:lstStyle/>
        <a:p>
          <a:endParaRPr lang="en-US"/>
        </a:p>
      </dgm:t>
    </dgm:pt>
    <dgm:pt modelId="{11798EA1-0198-894F-B741-459ED83365E7}">
      <dgm:prSet/>
      <dgm:spPr/>
      <dgm:t>
        <a:bodyPr/>
        <a:lstStyle/>
        <a:p>
          <a:r>
            <a:rPr lang="en-US" dirty="0" smtClean="0"/>
            <a:t>Subsea</a:t>
          </a:r>
        </a:p>
        <a:p>
          <a:r>
            <a:rPr lang="en-US" dirty="0" smtClean="0"/>
            <a:t>Tether Management</a:t>
          </a:r>
          <a:endParaRPr lang="en-US" dirty="0"/>
        </a:p>
      </dgm:t>
    </dgm:pt>
    <dgm:pt modelId="{D1870B8A-C413-C14B-B370-338C8CE3E922}" type="parTrans" cxnId="{9935E96C-AB39-B54A-8B13-C409F37A4F2E}">
      <dgm:prSet/>
      <dgm:spPr/>
      <dgm:t>
        <a:bodyPr/>
        <a:lstStyle/>
        <a:p>
          <a:endParaRPr lang="en-US"/>
        </a:p>
      </dgm:t>
    </dgm:pt>
    <dgm:pt modelId="{1FE3C930-D53F-F04F-9543-CF661D9AA0C4}" type="sibTrans" cxnId="{9935E96C-AB39-B54A-8B13-C409F37A4F2E}">
      <dgm:prSet/>
      <dgm:spPr/>
      <dgm:t>
        <a:bodyPr/>
        <a:lstStyle/>
        <a:p>
          <a:endParaRPr lang="en-US"/>
        </a:p>
      </dgm:t>
    </dgm:pt>
    <dgm:pt modelId="{7DB71193-90B6-AE40-BA01-0CA5083869F1}">
      <dgm:prSet/>
      <dgm:spPr/>
      <dgm:t>
        <a:bodyPr/>
        <a:lstStyle/>
        <a:p>
          <a:r>
            <a:rPr lang="en-US" dirty="0" smtClean="0">
              <a:solidFill>
                <a:schemeClr val="accent2">
                  <a:lumMod val="75000"/>
                </a:schemeClr>
              </a:solidFill>
            </a:rPr>
            <a:t>Floats</a:t>
          </a:r>
          <a:endParaRPr lang="en-US" dirty="0">
            <a:solidFill>
              <a:schemeClr val="accent2">
                <a:lumMod val="75000"/>
              </a:schemeClr>
            </a:solidFill>
          </a:endParaRPr>
        </a:p>
      </dgm:t>
    </dgm:pt>
    <dgm:pt modelId="{BAEBFC8C-482B-1043-92C3-E40FA2B0AF71}" type="parTrans" cxnId="{F00CFEB0-90AA-BA40-BFCE-CF5FCAA1F4C9}">
      <dgm:prSet/>
      <dgm:spPr/>
      <dgm:t>
        <a:bodyPr/>
        <a:lstStyle/>
        <a:p>
          <a:endParaRPr lang="en-US"/>
        </a:p>
      </dgm:t>
    </dgm:pt>
    <dgm:pt modelId="{D1E81281-1163-4F4B-86E7-17A2E09517E0}" type="sibTrans" cxnId="{F00CFEB0-90AA-BA40-BFCE-CF5FCAA1F4C9}">
      <dgm:prSet/>
      <dgm:spPr/>
      <dgm:t>
        <a:bodyPr/>
        <a:lstStyle/>
        <a:p>
          <a:endParaRPr lang="en-US"/>
        </a:p>
      </dgm:t>
    </dgm:pt>
    <dgm:pt modelId="{77D916C1-468D-8F40-B909-822F0DA64C31}">
      <dgm:prSet/>
      <dgm:spPr/>
      <dgm:t>
        <a:bodyPr/>
        <a:lstStyle/>
        <a:p>
          <a:r>
            <a:rPr lang="en-US" dirty="0" smtClean="0">
              <a:solidFill>
                <a:schemeClr val="accent2">
                  <a:lumMod val="75000"/>
                </a:schemeClr>
              </a:solidFill>
            </a:rPr>
            <a:t>Depressor </a:t>
          </a:r>
        </a:p>
        <a:p>
          <a:r>
            <a:rPr lang="en-US" dirty="0" smtClean="0">
              <a:solidFill>
                <a:schemeClr val="accent2">
                  <a:lumMod val="75000"/>
                </a:schemeClr>
              </a:solidFill>
            </a:rPr>
            <a:t>Weights</a:t>
          </a:r>
          <a:endParaRPr lang="en-US" dirty="0">
            <a:solidFill>
              <a:schemeClr val="accent2">
                <a:lumMod val="75000"/>
              </a:schemeClr>
            </a:solidFill>
          </a:endParaRPr>
        </a:p>
      </dgm:t>
    </dgm:pt>
    <dgm:pt modelId="{5F117F0D-2E3E-6B4A-B79A-D85028B7E65B}" type="parTrans" cxnId="{F0199619-F0A8-AF46-8962-35920A007F32}">
      <dgm:prSet/>
      <dgm:spPr/>
      <dgm:t>
        <a:bodyPr/>
        <a:lstStyle/>
        <a:p>
          <a:endParaRPr lang="en-US"/>
        </a:p>
      </dgm:t>
    </dgm:pt>
    <dgm:pt modelId="{6F0AF496-5CC1-E841-A5D3-79F99862DFD1}" type="sibTrans" cxnId="{F0199619-F0A8-AF46-8962-35920A007F32}">
      <dgm:prSet/>
      <dgm:spPr/>
      <dgm:t>
        <a:bodyPr/>
        <a:lstStyle/>
        <a:p>
          <a:endParaRPr lang="en-US"/>
        </a:p>
      </dgm:t>
    </dgm:pt>
    <dgm:pt modelId="{080326B7-AB99-2946-82A0-4814DE338A11}">
      <dgm:prSet/>
      <dgm:spPr/>
      <dgm:t>
        <a:bodyPr/>
        <a:lstStyle/>
        <a:p>
          <a:r>
            <a:rPr lang="en-US" dirty="0" smtClean="0">
              <a:solidFill>
                <a:schemeClr val="accent2">
                  <a:lumMod val="75000"/>
                </a:schemeClr>
              </a:solidFill>
            </a:rPr>
            <a:t>Payout Counter</a:t>
          </a:r>
          <a:endParaRPr lang="en-US" dirty="0">
            <a:solidFill>
              <a:schemeClr val="accent2">
                <a:lumMod val="75000"/>
              </a:schemeClr>
            </a:solidFill>
          </a:endParaRPr>
        </a:p>
      </dgm:t>
    </dgm:pt>
    <dgm:pt modelId="{5A57F29B-F038-2544-838D-ABCD6BABD3E4}" type="parTrans" cxnId="{E39C69E9-5894-A24A-8528-CD086497E574}">
      <dgm:prSet/>
      <dgm:spPr/>
      <dgm:t>
        <a:bodyPr/>
        <a:lstStyle/>
        <a:p>
          <a:endParaRPr lang="en-US"/>
        </a:p>
      </dgm:t>
    </dgm:pt>
    <dgm:pt modelId="{48B8BB77-4FFE-B743-962D-06E512932E0A}" type="sibTrans" cxnId="{E39C69E9-5894-A24A-8528-CD086497E574}">
      <dgm:prSet/>
      <dgm:spPr/>
      <dgm:t>
        <a:bodyPr/>
        <a:lstStyle/>
        <a:p>
          <a:endParaRPr lang="en-US"/>
        </a:p>
      </dgm:t>
    </dgm:pt>
    <dgm:pt modelId="{417F9F6C-28BC-C646-BE4D-B648EAC64B04}" type="pres">
      <dgm:prSet presAssocID="{01DF599E-089A-7548-8E3C-1477DDF293A6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A13E0D8-1E65-244A-850E-024D2450D121}" type="pres">
      <dgm:prSet presAssocID="{8FC5687A-74EE-5343-9663-3DA8A912E7E8}" presName="hierRoot1" presStyleCnt="0">
        <dgm:presLayoutVars>
          <dgm:hierBranch val="init"/>
        </dgm:presLayoutVars>
      </dgm:prSet>
      <dgm:spPr/>
    </dgm:pt>
    <dgm:pt modelId="{C1CCC2B9-40B9-C64C-875A-89254E16FD13}" type="pres">
      <dgm:prSet presAssocID="{8FC5687A-74EE-5343-9663-3DA8A912E7E8}" presName="rootComposite1" presStyleCnt="0"/>
      <dgm:spPr/>
    </dgm:pt>
    <dgm:pt modelId="{0122421D-FC69-1A4F-AE07-5C3B8BE5DA68}" type="pres">
      <dgm:prSet presAssocID="{8FC5687A-74EE-5343-9663-3DA8A912E7E8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70BD463-8DC9-2343-B469-F9E3943E77C5}" type="pres">
      <dgm:prSet presAssocID="{8FC5687A-74EE-5343-9663-3DA8A912E7E8}" presName="topArc1" presStyleLbl="parChTrans1D1" presStyleIdx="0" presStyleCnt="26"/>
      <dgm:spPr/>
    </dgm:pt>
    <dgm:pt modelId="{A42861BA-1204-B94F-915F-9D2FA33CF435}" type="pres">
      <dgm:prSet presAssocID="{8FC5687A-74EE-5343-9663-3DA8A912E7E8}" presName="bottomArc1" presStyleLbl="parChTrans1D1" presStyleIdx="1" presStyleCnt="26"/>
      <dgm:spPr/>
    </dgm:pt>
    <dgm:pt modelId="{41CF6F5A-E09E-CA48-8441-9AFFFC882458}" type="pres">
      <dgm:prSet presAssocID="{8FC5687A-74EE-5343-9663-3DA8A912E7E8}" presName="topConnNode1" presStyleLbl="node1" presStyleIdx="0" presStyleCnt="0"/>
      <dgm:spPr/>
    </dgm:pt>
    <dgm:pt modelId="{1D0BEA1B-3FA5-D34C-A204-77E1A7AF4589}" type="pres">
      <dgm:prSet presAssocID="{8FC5687A-74EE-5343-9663-3DA8A912E7E8}" presName="hierChild2" presStyleCnt="0"/>
      <dgm:spPr/>
    </dgm:pt>
    <dgm:pt modelId="{C50C7ED3-18F3-5C4B-8AB0-6B1A9ACB8D5A}" type="pres">
      <dgm:prSet presAssocID="{BE3184C5-F3AC-A446-AB9A-466E2F3A4E6D}" presName="Name28" presStyleLbl="parChTrans1D2" presStyleIdx="0" presStyleCnt="5"/>
      <dgm:spPr/>
    </dgm:pt>
    <dgm:pt modelId="{7D967151-C15C-D642-924D-6C2ED4876CE4}" type="pres">
      <dgm:prSet presAssocID="{2CB49B12-21FB-8B4C-A1ED-90C1B982A479}" presName="hierRoot2" presStyleCnt="0">
        <dgm:presLayoutVars>
          <dgm:hierBranch val="init"/>
        </dgm:presLayoutVars>
      </dgm:prSet>
      <dgm:spPr/>
    </dgm:pt>
    <dgm:pt modelId="{0E80DEB2-9BB5-E844-8B13-6EDCA8034625}" type="pres">
      <dgm:prSet presAssocID="{2CB49B12-21FB-8B4C-A1ED-90C1B982A479}" presName="rootComposite2" presStyleCnt="0"/>
      <dgm:spPr/>
    </dgm:pt>
    <dgm:pt modelId="{503233C0-0C9A-B540-9FB0-469CCEE9FCD4}" type="pres">
      <dgm:prSet presAssocID="{2CB49B12-21FB-8B4C-A1ED-90C1B982A479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0BFB71-83B0-D749-8592-3F667DE38613}" type="pres">
      <dgm:prSet presAssocID="{2CB49B12-21FB-8B4C-A1ED-90C1B982A479}" presName="topArc2" presStyleLbl="parChTrans1D1" presStyleIdx="2" presStyleCnt="26"/>
      <dgm:spPr/>
    </dgm:pt>
    <dgm:pt modelId="{D3D84F11-1097-F744-A895-7CECCF75E917}" type="pres">
      <dgm:prSet presAssocID="{2CB49B12-21FB-8B4C-A1ED-90C1B982A479}" presName="bottomArc2" presStyleLbl="parChTrans1D1" presStyleIdx="3" presStyleCnt="26"/>
      <dgm:spPr/>
    </dgm:pt>
    <dgm:pt modelId="{1D80C163-7655-7745-91B0-E375F206E701}" type="pres">
      <dgm:prSet presAssocID="{2CB49B12-21FB-8B4C-A1ED-90C1B982A479}" presName="topConnNode2" presStyleLbl="node2" presStyleIdx="0" presStyleCnt="0"/>
      <dgm:spPr/>
    </dgm:pt>
    <dgm:pt modelId="{01C17FD2-1AD8-7741-B47C-F9A754905B3C}" type="pres">
      <dgm:prSet presAssocID="{2CB49B12-21FB-8B4C-A1ED-90C1B982A479}" presName="hierChild4" presStyleCnt="0"/>
      <dgm:spPr/>
    </dgm:pt>
    <dgm:pt modelId="{0018DAF3-CA1D-324E-B741-AA5BB3097ECE}" type="pres">
      <dgm:prSet presAssocID="{5A3D29CA-271F-C345-957F-942CE4ECEABB}" presName="Name28" presStyleLbl="parChTrans1D3" presStyleIdx="0" presStyleCnt="7"/>
      <dgm:spPr/>
    </dgm:pt>
    <dgm:pt modelId="{62249787-B61D-2E45-A3A4-F59E3872B102}" type="pres">
      <dgm:prSet presAssocID="{977D1F3F-69E5-EA45-A8AE-1DDBB80E9497}" presName="hierRoot2" presStyleCnt="0">
        <dgm:presLayoutVars>
          <dgm:hierBranch val="init"/>
        </dgm:presLayoutVars>
      </dgm:prSet>
      <dgm:spPr/>
    </dgm:pt>
    <dgm:pt modelId="{91975DDB-3B6D-454E-BB7C-2C70786B0933}" type="pres">
      <dgm:prSet presAssocID="{977D1F3F-69E5-EA45-A8AE-1DDBB80E9497}" presName="rootComposite2" presStyleCnt="0"/>
      <dgm:spPr/>
    </dgm:pt>
    <dgm:pt modelId="{CA87A42F-441E-0948-B25D-7C74899A9876}" type="pres">
      <dgm:prSet presAssocID="{977D1F3F-69E5-EA45-A8AE-1DDBB80E9497}" presName="rootText2" presStyleLbl="alignAcc1" presStyleIdx="0" presStyleCnt="0">
        <dgm:presLayoutVars>
          <dgm:chPref val="3"/>
        </dgm:presLayoutVars>
      </dgm:prSet>
      <dgm:spPr/>
    </dgm:pt>
    <dgm:pt modelId="{10215FA2-9BD8-CB4A-BF81-1FB984FAE110}" type="pres">
      <dgm:prSet presAssocID="{977D1F3F-69E5-EA45-A8AE-1DDBB80E9497}" presName="topArc2" presStyleLbl="parChTrans1D1" presStyleIdx="4" presStyleCnt="26"/>
      <dgm:spPr/>
    </dgm:pt>
    <dgm:pt modelId="{351C3CE2-AEB6-D24E-A3C9-2F480063602F}" type="pres">
      <dgm:prSet presAssocID="{977D1F3F-69E5-EA45-A8AE-1DDBB80E9497}" presName="bottomArc2" presStyleLbl="parChTrans1D1" presStyleIdx="5" presStyleCnt="26"/>
      <dgm:spPr/>
    </dgm:pt>
    <dgm:pt modelId="{DFFB9EED-19CC-224A-9E55-567996E89F81}" type="pres">
      <dgm:prSet presAssocID="{977D1F3F-69E5-EA45-A8AE-1DDBB80E9497}" presName="topConnNode2" presStyleLbl="node3" presStyleIdx="0" presStyleCnt="0"/>
      <dgm:spPr/>
    </dgm:pt>
    <dgm:pt modelId="{B055ABCA-1B31-474F-944A-F24CC03645B3}" type="pres">
      <dgm:prSet presAssocID="{977D1F3F-69E5-EA45-A8AE-1DDBB80E9497}" presName="hierChild4" presStyleCnt="0"/>
      <dgm:spPr/>
    </dgm:pt>
    <dgm:pt modelId="{A40CCD43-86E4-3348-AD73-9449808415BA}" type="pres">
      <dgm:prSet presAssocID="{977D1F3F-69E5-EA45-A8AE-1DDBB80E9497}" presName="hierChild5" presStyleCnt="0"/>
      <dgm:spPr/>
    </dgm:pt>
    <dgm:pt modelId="{D557C9B0-563D-1A42-B32A-8AE89E1FA2C0}" type="pres">
      <dgm:prSet presAssocID="{91D3B3E7-57F7-7D40-BB23-D15FB1B34FA8}" presName="Name28" presStyleLbl="parChTrans1D3" presStyleIdx="1" presStyleCnt="7"/>
      <dgm:spPr/>
    </dgm:pt>
    <dgm:pt modelId="{F00D5D51-682F-E64F-9DF6-390AEF9A470D}" type="pres">
      <dgm:prSet presAssocID="{56ACECF6-27AA-994B-B734-5F5167DF4297}" presName="hierRoot2" presStyleCnt="0">
        <dgm:presLayoutVars>
          <dgm:hierBranch val="init"/>
        </dgm:presLayoutVars>
      </dgm:prSet>
      <dgm:spPr/>
    </dgm:pt>
    <dgm:pt modelId="{98B39638-5CCA-F542-B8E4-23D22DFBF70B}" type="pres">
      <dgm:prSet presAssocID="{56ACECF6-27AA-994B-B734-5F5167DF4297}" presName="rootComposite2" presStyleCnt="0"/>
      <dgm:spPr/>
    </dgm:pt>
    <dgm:pt modelId="{95DC7F2B-2D6A-DC48-A2C9-30D971EBECA9}" type="pres">
      <dgm:prSet presAssocID="{56ACECF6-27AA-994B-B734-5F5167DF4297}" presName="rootText2" presStyleLbl="alignAcc1" presStyleIdx="0" presStyleCnt="0">
        <dgm:presLayoutVars>
          <dgm:chPref val="3"/>
        </dgm:presLayoutVars>
      </dgm:prSet>
      <dgm:spPr/>
    </dgm:pt>
    <dgm:pt modelId="{D994D2D2-0BBA-1349-B204-0DDE4B688DA0}" type="pres">
      <dgm:prSet presAssocID="{56ACECF6-27AA-994B-B734-5F5167DF4297}" presName="topArc2" presStyleLbl="parChTrans1D1" presStyleIdx="6" presStyleCnt="26"/>
      <dgm:spPr/>
    </dgm:pt>
    <dgm:pt modelId="{F7324198-2FBB-F24D-BACB-20B836F142E6}" type="pres">
      <dgm:prSet presAssocID="{56ACECF6-27AA-994B-B734-5F5167DF4297}" presName="bottomArc2" presStyleLbl="parChTrans1D1" presStyleIdx="7" presStyleCnt="26"/>
      <dgm:spPr/>
    </dgm:pt>
    <dgm:pt modelId="{3C779B7C-C99B-EB42-867C-726EA58DDA18}" type="pres">
      <dgm:prSet presAssocID="{56ACECF6-27AA-994B-B734-5F5167DF4297}" presName="topConnNode2" presStyleLbl="node3" presStyleIdx="0" presStyleCnt="0"/>
      <dgm:spPr/>
    </dgm:pt>
    <dgm:pt modelId="{813B7762-C1E1-9A4C-ABC0-142AE048DBAA}" type="pres">
      <dgm:prSet presAssocID="{56ACECF6-27AA-994B-B734-5F5167DF4297}" presName="hierChild4" presStyleCnt="0"/>
      <dgm:spPr/>
    </dgm:pt>
    <dgm:pt modelId="{70393345-7C6B-A547-8216-BFF36AAF3AB3}" type="pres">
      <dgm:prSet presAssocID="{56ACECF6-27AA-994B-B734-5F5167DF4297}" presName="hierChild5" presStyleCnt="0"/>
      <dgm:spPr/>
    </dgm:pt>
    <dgm:pt modelId="{6CF5EDA8-B94C-1F43-B483-5EE4FD100602}" type="pres">
      <dgm:prSet presAssocID="{2CB49B12-21FB-8B4C-A1ED-90C1B982A479}" presName="hierChild5" presStyleCnt="0"/>
      <dgm:spPr/>
    </dgm:pt>
    <dgm:pt modelId="{D562195C-322B-0146-B128-8E482D8EE6A9}" type="pres">
      <dgm:prSet presAssocID="{D1870B8A-C413-C14B-B370-338C8CE3E922}" presName="Name28" presStyleLbl="parChTrans1D2" presStyleIdx="1" presStyleCnt="5"/>
      <dgm:spPr/>
    </dgm:pt>
    <dgm:pt modelId="{52353122-3044-7E4B-90AC-6FB72C20C894}" type="pres">
      <dgm:prSet presAssocID="{11798EA1-0198-894F-B741-459ED83365E7}" presName="hierRoot2" presStyleCnt="0">
        <dgm:presLayoutVars>
          <dgm:hierBranch val="init"/>
        </dgm:presLayoutVars>
      </dgm:prSet>
      <dgm:spPr/>
    </dgm:pt>
    <dgm:pt modelId="{BF8E6F7B-C618-4243-A86F-E705E237CE58}" type="pres">
      <dgm:prSet presAssocID="{11798EA1-0198-894F-B741-459ED83365E7}" presName="rootComposite2" presStyleCnt="0"/>
      <dgm:spPr/>
    </dgm:pt>
    <dgm:pt modelId="{991CE7C1-2D8C-E345-BA5B-B27692A3CEAA}" type="pres">
      <dgm:prSet presAssocID="{11798EA1-0198-894F-B741-459ED83365E7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397AC47-4A7E-2541-B5BC-103FA693D508}" type="pres">
      <dgm:prSet presAssocID="{11798EA1-0198-894F-B741-459ED83365E7}" presName="topArc2" presStyleLbl="parChTrans1D1" presStyleIdx="8" presStyleCnt="26"/>
      <dgm:spPr/>
    </dgm:pt>
    <dgm:pt modelId="{1123F545-AA3A-FB44-8277-17A5DE0E2F30}" type="pres">
      <dgm:prSet presAssocID="{11798EA1-0198-894F-B741-459ED83365E7}" presName="bottomArc2" presStyleLbl="parChTrans1D1" presStyleIdx="9" presStyleCnt="26"/>
      <dgm:spPr/>
    </dgm:pt>
    <dgm:pt modelId="{78305C8A-980F-E441-B4C9-8F39015B620C}" type="pres">
      <dgm:prSet presAssocID="{11798EA1-0198-894F-B741-459ED83365E7}" presName="topConnNode2" presStyleLbl="node2" presStyleIdx="0" presStyleCnt="0"/>
      <dgm:spPr/>
    </dgm:pt>
    <dgm:pt modelId="{243EF091-EF10-844E-8659-FAB99B303200}" type="pres">
      <dgm:prSet presAssocID="{11798EA1-0198-894F-B741-459ED83365E7}" presName="hierChild4" presStyleCnt="0"/>
      <dgm:spPr/>
    </dgm:pt>
    <dgm:pt modelId="{928F5527-60CE-1A45-8B0F-7C0CC559911B}" type="pres">
      <dgm:prSet presAssocID="{BAEBFC8C-482B-1043-92C3-E40FA2B0AF71}" presName="Name28" presStyleLbl="parChTrans1D3" presStyleIdx="2" presStyleCnt="7"/>
      <dgm:spPr/>
    </dgm:pt>
    <dgm:pt modelId="{7E04FD93-BCA8-D646-81A1-6F5A0A7DAB9C}" type="pres">
      <dgm:prSet presAssocID="{7DB71193-90B6-AE40-BA01-0CA5083869F1}" presName="hierRoot2" presStyleCnt="0">
        <dgm:presLayoutVars>
          <dgm:hierBranch val="init"/>
        </dgm:presLayoutVars>
      </dgm:prSet>
      <dgm:spPr/>
    </dgm:pt>
    <dgm:pt modelId="{AC4CE8C1-2978-3247-9FB8-F43BFA8C53EA}" type="pres">
      <dgm:prSet presAssocID="{7DB71193-90B6-AE40-BA01-0CA5083869F1}" presName="rootComposite2" presStyleCnt="0"/>
      <dgm:spPr/>
    </dgm:pt>
    <dgm:pt modelId="{7AF11AAA-4E16-E647-829C-76D88072A764}" type="pres">
      <dgm:prSet presAssocID="{7DB71193-90B6-AE40-BA01-0CA5083869F1}" presName="rootText2" presStyleLbl="alignAcc1" presStyleIdx="0" presStyleCnt="0">
        <dgm:presLayoutVars>
          <dgm:chPref val="3"/>
        </dgm:presLayoutVars>
      </dgm:prSet>
      <dgm:spPr/>
    </dgm:pt>
    <dgm:pt modelId="{264E5799-16F7-1246-81A0-8FADA642AD0F}" type="pres">
      <dgm:prSet presAssocID="{7DB71193-90B6-AE40-BA01-0CA5083869F1}" presName="topArc2" presStyleLbl="parChTrans1D1" presStyleIdx="10" presStyleCnt="26"/>
      <dgm:spPr/>
    </dgm:pt>
    <dgm:pt modelId="{387F32EB-4D6B-A34F-8A56-4B77EABC68C5}" type="pres">
      <dgm:prSet presAssocID="{7DB71193-90B6-AE40-BA01-0CA5083869F1}" presName="bottomArc2" presStyleLbl="parChTrans1D1" presStyleIdx="11" presStyleCnt="26"/>
      <dgm:spPr/>
    </dgm:pt>
    <dgm:pt modelId="{F34E1F93-ACB0-F449-9C90-4559C7224F65}" type="pres">
      <dgm:prSet presAssocID="{7DB71193-90B6-AE40-BA01-0CA5083869F1}" presName="topConnNode2" presStyleLbl="node3" presStyleIdx="0" presStyleCnt="0"/>
      <dgm:spPr/>
    </dgm:pt>
    <dgm:pt modelId="{88474D1C-263B-F049-871D-520E59D8836C}" type="pres">
      <dgm:prSet presAssocID="{7DB71193-90B6-AE40-BA01-0CA5083869F1}" presName="hierChild4" presStyleCnt="0"/>
      <dgm:spPr/>
    </dgm:pt>
    <dgm:pt modelId="{289FE5A0-0536-1B48-BAF7-B3B07B1FCDCF}" type="pres">
      <dgm:prSet presAssocID="{7DB71193-90B6-AE40-BA01-0CA5083869F1}" presName="hierChild5" presStyleCnt="0"/>
      <dgm:spPr/>
    </dgm:pt>
    <dgm:pt modelId="{60888607-D313-844E-AD6B-38E3A6173F1E}" type="pres">
      <dgm:prSet presAssocID="{5F117F0D-2E3E-6B4A-B79A-D85028B7E65B}" presName="Name28" presStyleLbl="parChTrans1D3" presStyleIdx="3" presStyleCnt="7"/>
      <dgm:spPr/>
    </dgm:pt>
    <dgm:pt modelId="{24AF2654-F612-8343-8E00-5673569BBA4E}" type="pres">
      <dgm:prSet presAssocID="{77D916C1-468D-8F40-B909-822F0DA64C31}" presName="hierRoot2" presStyleCnt="0">
        <dgm:presLayoutVars>
          <dgm:hierBranch val="init"/>
        </dgm:presLayoutVars>
      </dgm:prSet>
      <dgm:spPr/>
    </dgm:pt>
    <dgm:pt modelId="{114B14D4-3F79-E84D-B3ED-535845117174}" type="pres">
      <dgm:prSet presAssocID="{77D916C1-468D-8F40-B909-822F0DA64C31}" presName="rootComposite2" presStyleCnt="0"/>
      <dgm:spPr/>
    </dgm:pt>
    <dgm:pt modelId="{55685A7B-3A72-B34D-8668-6E154AE0032C}" type="pres">
      <dgm:prSet presAssocID="{77D916C1-468D-8F40-B909-822F0DA64C31}" presName="rootText2" presStyleLbl="alignAcc1" presStyleIdx="0" presStyleCnt="0">
        <dgm:presLayoutVars>
          <dgm:chPref val="3"/>
        </dgm:presLayoutVars>
      </dgm:prSet>
      <dgm:spPr/>
    </dgm:pt>
    <dgm:pt modelId="{E802E4FB-1010-684B-AABA-66F1649DC42E}" type="pres">
      <dgm:prSet presAssocID="{77D916C1-468D-8F40-B909-822F0DA64C31}" presName="topArc2" presStyleLbl="parChTrans1D1" presStyleIdx="12" presStyleCnt="26"/>
      <dgm:spPr/>
    </dgm:pt>
    <dgm:pt modelId="{2FCD3B9C-4FE1-5F42-BCB7-542B41C78D7F}" type="pres">
      <dgm:prSet presAssocID="{77D916C1-468D-8F40-B909-822F0DA64C31}" presName="bottomArc2" presStyleLbl="parChTrans1D1" presStyleIdx="13" presStyleCnt="26"/>
      <dgm:spPr/>
    </dgm:pt>
    <dgm:pt modelId="{8360D564-4FF8-474B-A0B3-3D160F5B58A1}" type="pres">
      <dgm:prSet presAssocID="{77D916C1-468D-8F40-B909-822F0DA64C31}" presName="topConnNode2" presStyleLbl="node3" presStyleIdx="0" presStyleCnt="0"/>
      <dgm:spPr/>
    </dgm:pt>
    <dgm:pt modelId="{FD566A7A-1AF6-4743-B8BD-13956BACC1CD}" type="pres">
      <dgm:prSet presAssocID="{77D916C1-468D-8F40-B909-822F0DA64C31}" presName="hierChild4" presStyleCnt="0"/>
      <dgm:spPr/>
    </dgm:pt>
    <dgm:pt modelId="{2269062B-BFD5-6640-903D-965D5B8CA0E0}" type="pres">
      <dgm:prSet presAssocID="{77D916C1-468D-8F40-B909-822F0DA64C31}" presName="hierChild5" presStyleCnt="0"/>
      <dgm:spPr/>
    </dgm:pt>
    <dgm:pt modelId="{156FFD8A-CFE9-D240-90AA-1AD53AE8EF64}" type="pres">
      <dgm:prSet presAssocID="{11798EA1-0198-894F-B741-459ED83365E7}" presName="hierChild5" presStyleCnt="0"/>
      <dgm:spPr/>
    </dgm:pt>
    <dgm:pt modelId="{859BA671-77E7-1043-82A3-AE79698B4E87}" type="pres">
      <dgm:prSet presAssocID="{CE0A8975-3B82-774E-9972-8664F26C945F}" presName="Name28" presStyleLbl="parChTrans1D2" presStyleIdx="2" presStyleCnt="5"/>
      <dgm:spPr/>
    </dgm:pt>
    <dgm:pt modelId="{71C379A5-FC33-0847-ABBC-67DB262885F6}" type="pres">
      <dgm:prSet presAssocID="{3C3A4288-837B-1B4C-8A1E-863A53D1504B}" presName="hierRoot2" presStyleCnt="0">
        <dgm:presLayoutVars>
          <dgm:hierBranch val="init"/>
        </dgm:presLayoutVars>
      </dgm:prSet>
      <dgm:spPr/>
    </dgm:pt>
    <dgm:pt modelId="{6930F5A2-E6D5-EF46-A920-A1EEE2412BFC}" type="pres">
      <dgm:prSet presAssocID="{3C3A4288-837B-1B4C-8A1E-863A53D1504B}" presName="rootComposite2" presStyleCnt="0"/>
      <dgm:spPr/>
    </dgm:pt>
    <dgm:pt modelId="{0D6C2D4E-5923-9B46-B2FC-29DAF312582E}" type="pres">
      <dgm:prSet presAssocID="{3C3A4288-837B-1B4C-8A1E-863A53D1504B}" presName="rootText2" presStyleLbl="alignAcc1" presStyleIdx="0" presStyleCnt="0">
        <dgm:presLayoutVars>
          <dgm:chPref val="3"/>
        </dgm:presLayoutVars>
      </dgm:prSet>
      <dgm:spPr/>
    </dgm:pt>
    <dgm:pt modelId="{D1D459DB-525E-154E-A8E3-F403DEA8202C}" type="pres">
      <dgm:prSet presAssocID="{3C3A4288-837B-1B4C-8A1E-863A53D1504B}" presName="topArc2" presStyleLbl="parChTrans1D1" presStyleIdx="14" presStyleCnt="26"/>
      <dgm:spPr/>
    </dgm:pt>
    <dgm:pt modelId="{884C6A31-60FE-474C-B3C2-00682B375026}" type="pres">
      <dgm:prSet presAssocID="{3C3A4288-837B-1B4C-8A1E-863A53D1504B}" presName="bottomArc2" presStyleLbl="parChTrans1D1" presStyleIdx="15" presStyleCnt="26"/>
      <dgm:spPr/>
    </dgm:pt>
    <dgm:pt modelId="{F3C0DDA6-366A-A146-95E9-7AF3AB640B32}" type="pres">
      <dgm:prSet presAssocID="{3C3A4288-837B-1B4C-8A1E-863A53D1504B}" presName="topConnNode2" presStyleLbl="node2" presStyleIdx="0" presStyleCnt="0"/>
      <dgm:spPr/>
    </dgm:pt>
    <dgm:pt modelId="{8D26BF0B-F529-114B-A4C1-5EE30645BCB7}" type="pres">
      <dgm:prSet presAssocID="{3C3A4288-837B-1B4C-8A1E-863A53D1504B}" presName="hierChild4" presStyleCnt="0"/>
      <dgm:spPr/>
    </dgm:pt>
    <dgm:pt modelId="{86D8175B-8508-0D4E-901C-CB596D5AAE04}" type="pres">
      <dgm:prSet presAssocID="{5A57F29B-F038-2544-838D-ABCD6BABD3E4}" presName="Name28" presStyleLbl="parChTrans1D3" presStyleIdx="4" presStyleCnt="7"/>
      <dgm:spPr/>
    </dgm:pt>
    <dgm:pt modelId="{69338F3B-E514-A541-A68E-8ADB439FA1A3}" type="pres">
      <dgm:prSet presAssocID="{080326B7-AB99-2946-82A0-4814DE338A11}" presName="hierRoot2" presStyleCnt="0">
        <dgm:presLayoutVars>
          <dgm:hierBranch val="init"/>
        </dgm:presLayoutVars>
      </dgm:prSet>
      <dgm:spPr/>
    </dgm:pt>
    <dgm:pt modelId="{1AE0EEEE-D04E-4449-8B44-7E149902086D}" type="pres">
      <dgm:prSet presAssocID="{080326B7-AB99-2946-82A0-4814DE338A11}" presName="rootComposite2" presStyleCnt="0"/>
      <dgm:spPr/>
    </dgm:pt>
    <dgm:pt modelId="{51D04FEF-767A-6C4B-8558-FF775A1D20DD}" type="pres">
      <dgm:prSet presAssocID="{080326B7-AB99-2946-82A0-4814DE338A11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11ABE3B-6723-B748-9147-CDCDBA3AA642}" type="pres">
      <dgm:prSet presAssocID="{080326B7-AB99-2946-82A0-4814DE338A11}" presName="topArc2" presStyleLbl="parChTrans1D1" presStyleIdx="16" presStyleCnt="26"/>
      <dgm:spPr/>
    </dgm:pt>
    <dgm:pt modelId="{956D4493-1C03-384F-9215-A6D6AAD4A01D}" type="pres">
      <dgm:prSet presAssocID="{080326B7-AB99-2946-82A0-4814DE338A11}" presName="bottomArc2" presStyleLbl="parChTrans1D1" presStyleIdx="17" presStyleCnt="26"/>
      <dgm:spPr/>
    </dgm:pt>
    <dgm:pt modelId="{827E192B-A2CD-A144-8E0A-690F4CB75F49}" type="pres">
      <dgm:prSet presAssocID="{080326B7-AB99-2946-82A0-4814DE338A11}" presName="topConnNode2" presStyleLbl="node3" presStyleIdx="0" presStyleCnt="0"/>
      <dgm:spPr/>
    </dgm:pt>
    <dgm:pt modelId="{8C507085-F066-C845-BFAC-BCC07F57BE8A}" type="pres">
      <dgm:prSet presAssocID="{080326B7-AB99-2946-82A0-4814DE338A11}" presName="hierChild4" presStyleCnt="0"/>
      <dgm:spPr/>
    </dgm:pt>
    <dgm:pt modelId="{45EFBCB1-D3D6-BE45-AE23-0BB62711BC29}" type="pres">
      <dgm:prSet presAssocID="{080326B7-AB99-2946-82A0-4814DE338A11}" presName="hierChild5" presStyleCnt="0"/>
      <dgm:spPr/>
    </dgm:pt>
    <dgm:pt modelId="{C3784949-1049-1641-99EB-F74EBC977CB8}" type="pres">
      <dgm:prSet presAssocID="{3C3A4288-837B-1B4C-8A1E-863A53D1504B}" presName="hierChild5" presStyleCnt="0"/>
      <dgm:spPr/>
    </dgm:pt>
    <dgm:pt modelId="{2ED2EF2E-2875-7D4A-8AB1-C4D9BD8439BE}" type="pres">
      <dgm:prSet presAssocID="{E15AC4AB-9818-894C-8178-C5FB45D5E24A}" presName="Name28" presStyleLbl="parChTrans1D2" presStyleIdx="3" presStyleCnt="5"/>
      <dgm:spPr/>
    </dgm:pt>
    <dgm:pt modelId="{E04BD649-D896-F546-89CF-89E4B9FDAF96}" type="pres">
      <dgm:prSet presAssocID="{7B54AAD6-5736-CE42-A9AC-B50C9674E901}" presName="hierRoot2" presStyleCnt="0">
        <dgm:presLayoutVars>
          <dgm:hierBranch val="init"/>
        </dgm:presLayoutVars>
      </dgm:prSet>
      <dgm:spPr/>
    </dgm:pt>
    <dgm:pt modelId="{5E9A917A-F6A9-7447-ACE6-4C040EF32BAE}" type="pres">
      <dgm:prSet presAssocID="{7B54AAD6-5736-CE42-A9AC-B50C9674E901}" presName="rootComposite2" presStyleCnt="0"/>
      <dgm:spPr/>
    </dgm:pt>
    <dgm:pt modelId="{F5C83ECE-329F-F947-905A-11855AD29507}" type="pres">
      <dgm:prSet presAssocID="{7B54AAD6-5736-CE42-A9AC-B50C9674E901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F8A4BE7-4665-1546-B889-BD812FB2531E}" type="pres">
      <dgm:prSet presAssocID="{7B54AAD6-5736-CE42-A9AC-B50C9674E901}" presName="topArc2" presStyleLbl="parChTrans1D1" presStyleIdx="18" presStyleCnt="26"/>
      <dgm:spPr/>
    </dgm:pt>
    <dgm:pt modelId="{8DFCF49C-F476-6948-88DE-8977A1C671D9}" type="pres">
      <dgm:prSet presAssocID="{7B54AAD6-5736-CE42-A9AC-B50C9674E901}" presName="bottomArc2" presStyleLbl="parChTrans1D1" presStyleIdx="19" presStyleCnt="26"/>
      <dgm:spPr/>
    </dgm:pt>
    <dgm:pt modelId="{EE89D491-7974-274A-A984-AA55AF78ECA2}" type="pres">
      <dgm:prSet presAssocID="{7B54AAD6-5736-CE42-A9AC-B50C9674E901}" presName="topConnNode2" presStyleLbl="node2" presStyleIdx="0" presStyleCnt="0"/>
      <dgm:spPr/>
    </dgm:pt>
    <dgm:pt modelId="{5B73D439-718D-4F41-987D-4AD723E25E0F}" type="pres">
      <dgm:prSet presAssocID="{7B54AAD6-5736-CE42-A9AC-B50C9674E901}" presName="hierChild4" presStyleCnt="0"/>
      <dgm:spPr/>
    </dgm:pt>
    <dgm:pt modelId="{09473FD2-A831-9D45-ACF6-D3475A9E7258}" type="pres">
      <dgm:prSet presAssocID="{9E87CFD9-6979-4346-A716-129E2C75E003}" presName="Name28" presStyleLbl="parChTrans1D3" presStyleIdx="5" presStyleCnt="7"/>
      <dgm:spPr/>
    </dgm:pt>
    <dgm:pt modelId="{86DC3065-CC49-B44B-A3B9-1742BE02E301}" type="pres">
      <dgm:prSet presAssocID="{96F7A545-2CFC-E54B-A02D-2B2B2E755B2F}" presName="hierRoot2" presStyleCnt="0">
        <dgm:presLayoutVars>
          <dgm:hierBranch val="init"/>
        </dgm:presLayoutVars>
      </dgm:prSet>
      <dgm:spPr/>
    </dgm:pt>
    <dgm:pt modelId="{091F77B5-182D-104C-BDE9-0590A78C24BD}" type="pres">
      <dgm:prSet presAssocID="{96F7A545-2CFC-E54B-A02D-2B2B2E755B2F}" presName="rootComposite2" presStyleCnt="0"/>
      <dgm:spPr/>
    </dgm:pt>
    <dgm:pt modelId="{ED0EA0CA-BA8E-C14F-B24A-D9057C9804F5}" type="pres">
      <dgm:prSet presAssocID="{96F7A545-2CFC-E54B-A02D-2B2B2E755B2F}" presName="rootText2" presStyleLbl="alignAcc1" presStyleIdx="0" presStyleCnt="0">
        <dgm:presLayoutVars>
          <dgm:chPref val="3"/>
        </dgm:presLayoutVars>
      </dgm:prSet>
      <dgm:spPr/>
    </dgm:pt>
    <dgm:pt modelId="{7D757B76-4219-B748-A589-785B438F696D}" type="pres">
      <dgm:prSet presAssocID="{96F7A545-2CFC-E54B-A02D-2B2B2E755B2F}" presName="topArc2" presStyleLbl="parChTrans1D1" presStyleIdx="20" presStyleCnt="26"/>
      <dgm:spPr/>
    </dgm:pt>
    <dgm:pt modelId="{6968E51B-27C8-9C45-8262-BB6D57453CDB}" type="pres">
      <dgm:prSet presAssocID="{96F7A545-2CFC-E54B-A02D-2B2B2E755B2F}" presName="bottomArc2" presStyleLbl="parChTrans1D1" presStyleIdx="21" presStyleCnt="26"/>
      <dgm:spPr/>
    </dgm:pt>
    <dgm:pt modelId="{1AE41ACD-0167-8B49-A9C9-3B8E7816AA3B}" type="pres">
      <dgm:prSet presAssocID="{96F7A545-2CFC-E54B-A02D-2B2B2E755B2F}" presName="topConnNode2" presStyleLbl="node3" presStyleIdx="0" presStyleCnt="0"/>
      <dgm:spPr/>
    </dgm:pt>
    <dgm:pt modelId="{0B08576E-5AB4-2847-BACE-4C7DF6E6E319}" type="pres">
      <dgm:prSet presAssocID="{96F7A545-2CFC-E54B-A02D-2B2B2E755B2F}" presName="hierChild4" presStyleCnt="0"/>
      <dgm:spPr/>
    </dgm:pt>
    <dgm:pt modelId="{C66E62DA-16AC-2443-A99B-DE913C907EA4}" type="pres">
      <dgm:prSet presAssocID="{96F7A545-2CFC-E54B-A02D-2B2B2E755B2F}" presName="hierChild5" presStyleCnt="0"/>
      <dgm:spPr/>
    </dgm:pt>
    <dgm:pt modelId="{E6F55D6F-DB62-FB4F-A21D-C28B45696BE9}" type="pres">
      <dgm:prSet presAssocID="{67C880EA-6A33-0E41-8CAD-BA7C5BAD9D4B}" presName="Name28" presStyleLbl="parChTrans1D3" presStyleIdx="6" presStyleCnt="7"/>
      <dgm:spPr/>
    </dgm:pt>
    <dgm:pt modelId="{3AB0B341-C937-F149-A780-EA9AE6BE5963}" type="pres">
      <dgm:prSet presAssocID="{DC24B8B6-B73E-6D44-96A6-3CFDD285F138}" presName="hierRoot2" presStyleCnt="0">
        <dgm:presLayoutVars>
          <dgm:hierBranch val="init"/>
        </dgm:presLayoutVars>
      </dgm:prSet>
      <dgm:spPr/>
    </dgm:pt>
    <dgm:pt modelId="{742A2B9A-7B8E-EE4C-9D11-FE563B82A052}" type="pres">
      <dgm:prSet presAssocID="{DC24B8B6-B73E-6D44-96A6-3CFDD285F138}" presName="rootComposite2" presStyleCnt="0"/>
      <dgm:spPr/>
    </dgm:pt>
    <dgm:pt modelId="{36662E99-937F-9747-B534-E4A6A4E32A22}" type="pres">
      <dgm:prSet presAssocID="{DC24B8B6-B73E-6D44-96A6-3CFDD285F138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8506EE1-065A-5540-8738-8335979897B5}" type="pres">
      <dgm:prSet presAssocID="{DC24B8B6-B73E-6D44-96A6-3CFDD285F138}" presName="topArc2" presStyleLbl="parChTrans1D1" presStyleIdx="22" presStyleCnt="26"/>
      <dgm:spPr/>
    </dgm:pt>
    <dgm:pt modelId="{2144E148-1039-3E4B-96EE-61134793F19B}" type="pres">
      <dgm:prSet presAssocID="{DC24B8B6-B73E-6D44-96A6-3CFDD285F138}" presName="bottomArc2" presStyleLbl="parChTrans1D1" presStyleIdx="23" presStyleCnt="26"/>
      <dgm:spPr/>
    </dgm:pt>
    <dgm:pt modelId="{1487E8C4-7DF5-8440-ADC8-8D798B8774CF}" type="pres">
      <dgm:prSet presAssocID="{DC24B8B6-B73E-6D44-96A6-3CFDD285F138}" presName="topConnNode2" presStyleLbl="node3" presStyleIdx="0" presStyleCnt="0"/>
      <dgm:spPr/>
    </dgm:pt>
    <dgm:pt modelId="{A441E578-5AD5-DD4A-86A7-2A3DFAF5BE5C}" type="pres">
      <dgm:prSet presAssocID="{DC24B8B6-B73E-6D44-96A6-3CFDD285F138}" presName="hierChild4" presStyleCnt="0"/>
      <dgm:spPr/>
    </dgm:pt>
    <dgm:pt modelId="{7BCEA4EC-3B1F-A445-9A47-DF05FAB52AEB}" type="pres">
      <dgm:prSet presAssocID="{DC24B8B6-B73E-6D44-96A6-3CFDD285F138}" presName="hierChild5" presStyleCnt="0"/>
      <dgm:spPr/>
    </dgm:pt>
    <dgm:pt modelId="{A063571B-2E0F-E149-96BC-46CB4CFC1765}" type="pres">
      <dgm:prSet presAssocID="{7B54AAD6-5736-CE42-A9AC-B50C9674E901}" presName="hierChild5" presStyleCnt="0"/>
      <dgm:spPr/>
    </dgm:pt>
    <dgm:pt modelId="{F1D7E292-F8C8-744C-9751-ECE966F1FCC7}" type="pres">
      <dgm:prSet presAssocID="{8FC5687A-74EE-5343-9663-3DA8A912E7E8}" presName="hierChild3" presStyleCnt="0"/>
      <dgm:spPr/>
    </dgm:pt>
    <dgm:pt modelId="{01915FDB-08B6-9C49-83EB-DEBA8D8E3207}" type="pres">
      <dgm:prSet presAssocID="{076CCB40-8C98-374F-AB42-FC6CA044E4A3}" presName="Name101" presStyleLbl="parChTrans1D2" presStyleIdx="4" presStyleCnt="5"/>
      <dgm:spPr/>
    </dgm:pt>
    <dgm:pt modelId="{1DF0DCFD-E1A7-584B-8344-EFB502E19CCF}" type="pres">
      <dgm:prSet presAssocID="{9495306F-E555-424B-A2E6-F36C58A3F9BA}" presName="hierRoot3" presStyleCnt="0">
        <dgm:presLayoutVars>
          <dgm:hierBranch val="init"/>
        </dgm:presLayoutVars>
      </dgm:prSet>
      <dgm:spPr/>
    </dgm:pt>
    <dgm:pt modelId="{E540CF16-B013-CA49-ADE5-591ACFDC5816}" type="pres">
      <dgm:prSet presAssocID="{9495306F-E555-424B-A2E6-F36C58A3F9BA}" presName="rootComposite3" presStyleCnt="0"/>
      <dgm:spPr/>
    </dgm:pt>
    <dgm:pt modelId="{2B286E3B-D2B3-944C-8E5C-3215D38609D7}" type="pres">
      <dgm:prSet presAssocID="{9495306F-E555-424B-A2E6-F36C58A3F9BA}" presName="rootText3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C62B0CA-8F24-3744-9266-4E5EA5A915F8}" type="pres">
      <dgm:prSet presAssocID="{9495306F-E555-424B-A2E6-F36C58A3F9BA}" presName="topArc3" presStyleLbl="parChTrans1D1" presStyleIdx="24" presStyleCnt="26"/>
      <dgm:spPr/>
    </dgm:pt>
    <dgm:pt modelId="{4AC57BD7-F71E-9A4E-ADE5-575064B1BCD9}" type="pres">
      <dgm:prSet presAssocID="{9495306F-E555-424B-A2E6-F36C58A3F9BA}" presName="bottomArc3" presStyleLbl="parChTrans1D1" presStyleIdx="25" presStyleCnt="26"/>
      <dgm:spPr/>
    </dgm:pt>
    <dgm:pt modelId="{FE070882-6FDD-A54A-B442-C8460BCBF997}" type="pres">
      <dgm:prSet presAssocID="{9495306F-E555-424B-A2E6-F36C58A3F9BA}" presName="topConnNode3" presStyleLbl="asst1" presStyleIdx="0" presStyleCnt="0"/>
      <dgm:spPr/>
    </dgm:pt>
    <dgm:pt modelId="{AEB87668-2E53-B040-B3D7-14D15DB69410}" type="pres">
      <dgm:prSet presAssocID="{9495306F-E555-424B-A2E6-F36C58A3F9BA}" presName="hierChild6" presStyleCnt="0"/>
      <dgm:spPr/>
    </dgm:pt>
    <dgm:pt modelId="{DB4B903A-2028-A84A-9476-38979C52BC11}" type="pres">
      <dgm:prSet presAssocID="{9495306F-E555-424B-A2E6-F36C58A3F9BA}" presName="hierChild7" presStyleCnt="0"/>
      <dgm:spPr/>
    </dgm:pt>
  </dgm:ptLst>
  <dgm:cxnLst>
    <dgm:cxn modelId="{C3C7AFAD-0BA2-594E-8185-68878A033A6D}" srcId="{8FC5687A-74EE-5343-9663-3DA8A912E7E8}" destId="{2CB49B12-21FB-8B4C-A1ED-90C1B982A479}" srcOrd="1" destOrd="0" parTransId="{BE3184C5-F3AC-A446-AB9A-466E2F3A4E6D}" sibTransId="{DDB7F54A-74EE-0B4A-B470-66D3C4C1FA06}"/>
    <dgm:cxn modelId="{D9676FE5-B4A4-AA4E-B62E-E9719132EFB9}" type="presOf" srcId="{96F7A545-2CFC-E54B-A02D-2B2B2E755B2F}" destId="{1AE41ACD-0167-8B49-A9C9-3B8E7816AA3B}" srcOrd="1" destOrd="0" presId="urn:microsoft.com/office/officeart/2008/layout/HalfCircleOrganizationChart"/>
    <dgm:cxn modelId="{9BAF2818-7CC5-7844-BF98-436FA58D0ECE}" type="presOf" srcId="{080326B7-AB99-2946-82A0-4814DE338A11}" destId="{51D04FEF-767A-6C4B-8558-FF775A1D20DD}" srcOrd="0" destOrd="0" presId="urn:microsoft.com/office/officeart/2008/layout/HalfCircleOrganizationChart"/>
    <dgm:cxn modelId="{22DFEE36-6E66-D440-9070-622F4D066506}" type="presOf" srcId="{3C3A4288-837B-1B4C-8A1E-863A53D1504B}" destId="{0D6C2D4E-5923-9B46-B2FC-29DAF312582E}" srcOrd="0" destOrd="0" presId="urn:microsoft.com/office/officeart/2008/layout/HalfCircleOrganizationChart"/>
    <dgm:cxn modelId="{B9202DD0-908A-F947-98CB-8AE845EFA58A}" type="presOf" srcId="{91D3B3E7-57F7-7D40-BB23-D15FB1B34FA8}" destId="{D557C9B0-563D-1A42-B32A-8AE89E1FA2C0}" srcOrd="0" destOrd="0" presId="urn:microsoft.com/office/officeart/2008/layout/HalfCircleOrganizationChart"/>
    <dgm:cxn modelId="{E8BFFB36-622A-BB4B-8E69-0AA10A4D1432}" type="presOf" srcId="{11798EA1-0198-894F-B741-459ED83365E7}" destId="{78305C8A-980F-E441-B4C9-8F39015B620C}" srcOrd="1" destOrd="0" presId="urn:microsoft.com/office/officeart/2008/layout/HalfCircleOrganizationChart"/>
    <dgm:cxn modelId="{42A96011-A1BD-A648-8912-6EA3A42FBED3}" type="presOf" srcId="{5F117F0D-2E3E-6B4A-B79A-D85028B7E65B}" destId="{60888607-D313-844E-AD6B-38E3A6173F1E}" srcOrd="0" destOrd="0" presId="urn:microsoft.com/office/officeart/2008/layout/HalfCircleOrganizationChart"/>
    <dgm:cxn modelId="{8F9C3440-E53C-5B4E-A583-812FC2AF9008}" srcId="{7B54AAD6-5736-CE42-A9AC-B50C9674E901}" destId="{96F7A545-2CFC-E54B-A02D-2B2B2E755B2F}" srcOrd="0" destOrd="0" parTransId="{9E87CFD9-6979-4346-A716-129E2C75E003}" sibTransId="{A1F8A874-21F7-EA48-BD9B-A2B4917DA902}"/>
    <dgm:cxn modelId="{6DB58253-26AA-934B-ABCD-038C2840F5B0}" type="presOf" srcId="{11798EA1-0198-894F-B741-459ED83365E7}" destId="{991CE7C1-2D8C-E345-BA5B-B27692A3CEAA}" srcOrd="0" destOrd="0" presId="urn:microsoft.com/office/officeart/2008/layout/HalfCircleOrganizationChart"/>
    <dgm:cxn modelId="{DB01DED1-A536-A647-8941-FC2D217DD0A3}" type="presOf" srcId="{3C3A4288-837B-1B4C-8A1E-863A53D1504B}" destId="{F3C0DDA6-366A-A146-95E9-7AF3AB640B32}" srcOrd="1" destOrd="0" presId="urn:microsoft.com/office/officeart/2008/layout/HalfCircleOrganizationChart"/>
    <dgm:cxn modelId="{9935E96C-AB39-B54A-8B13-C409F37A4F2E}" srcId="{8FC5687A-74EE-5343-9663-3DA8A912E7E8}" destId="{11798EA1-0198-894F-B741-459ED83365E7}" srcOrd="2" destOrd="0" parTransId="{D1870B8A-C413-C14B-B370-338C8CE3E922}" sibTransId="{1FE3C930-D53F-F04F-9543-CF661D9AA0C4}"/>
    <dgm:cxn modelId="{B02FF99B-3EB0-6E41-878D-1534C9240BB4}" type="presOf" srcId="{080326B7-AB99-2946-82A0-4814DE338A11}" destId="{827E192B-A2CD-A144-8E0A-690F4CB75F49}" srcOrd="1" destOrd="0" presId="urn:microsoft.com/office/officeart/2008/layout/HalfCircleOrganizationChart"/>
    <dgm:cxn modelId="{E5F44D65-F925-5A45-8ACD-2EE1E1534F56}" type="presOf" srcId="{7DB71193-90B6-AE40-BA01-0CA5083869F1}" destId="{7AF11AAA-4E16-E647-829C-76D88072A764}" srcOrd="0" destOrd="0" presId="urn:microsoft.com/office/officeart/2008/layout/HalfCircleOrganizationChart"/>
    <dgm:cxn modelId="{E39C69E9-5894-A24A-8528-CD086497E574}" srcId="{3C3A4288-837B-1B4C-8A1E-863A53D1504B}" destId="{080326B7-AB99-2946-82A0-4814DE338A11}" srcOrd="0" destOrd="0" parTransId="{5A57F29B-F038-2544-838D-ABCD6BABD3E4}" sibTransId="{48B8BB77-4FFE-B743-962D-06E512932E0A}"/>
    <dgm:cxn modelId="{990CFBCE-BA2D-8144-B69A-57BABD288A13}" type="presOf" srcId="{77D916C1-468D-8F40-B909-822F0DA64C31}" destId="{8360D564-4FF8-474B-A0B3-3D160F5B58A1}" srcOrd="1" destOrd="0" presId="urn:microsoft.com/office/officeart/2008/layout/HalfCircleOrganizationChart"/>
    <dgm:cxn modelId="{04360A35-4D91-654D-8F87-41FEFA3EB9B9}" type="presOf" srcId="{2CB49B12-21FB-8B4C-A1ED-90C1B982A479}" destId="{503233C0-0C9A-B540-9FB0-469CCEE9FCD4}" srcOrd="0" destOrd="0" presId="urn:microsoft.com/office/officeart/2008/layout/HalfCircleOrganizationChart"/>
    <dgm:cxn modelId="{5AB08491-DB21-9B46-81AD-EB66BD190C0D}" srcId="{2CB49B12-21FB-8B4C-A1ED-90C1B982A479}" destId="{977D1F3F-69E5-EA45-A8AE-1DDBB80E9497}" srcOrd="0" destOrd="0" parTransId="{5A3D29CA-271F-C345-957F-942CE4ECEABB}" sibTransId="{66FB3147-DB29-3B4E-97AE-152A16E006C7}"/>
    <dgm:cxn modelId="{B2F8B7D7-2B4E-2147-9834-0BD0FC4C4126}" type="presOf" srcId="{7B54AAD6-5736-CE42-A9AC-B50C9674E901}" destId="{EE89D491-7974-274A-A984-AA55AF78ECA2}" srcOrd="1" destOrd="0" presId="urn:microsoft.com/office/officeart/2008/layout/HalfCircleOrganizationChart"/>
    <dgm:cxn modelId="{2304AF39-48E9-8040-9510-FCCF44A3C28A}" type="presOf" srcId="{01DF599E-089A-7548-8E3C-1477DDF293A6}" destId="{417F9F6C-28BC-C646-BE4D-B648EAC64B04}" srcOrd="0" destOrd="0" presId="urn:microsoft.com/office/officeart/2008/layout/HalfCircleOrganizationChart"/>
    <dgm:cxn modelId="{39D7A472-BD9A-1645-B66B-4FC5EAD1C318}" type="presOf" srcId="{77D916C1-468D-8F40-B909-822F0DA64C31}" destId="{55685A7B-3A72-B34D-8668-6E154AE0032C}" srcOrd="0" destOrd="0" presId="urn:microsoft.com/office/officeart/2008/layout/HalfCircleOrganizationChart"/>
    <dgm:cxn modelId="{460F4EF7-226E-B64C-A151-B95B7553F126}" type="presOf" srcId="{56ACECF6-27AA-994B-B734-5F5167DF4297}" destId="{3C779B7C-C99B-EB42-867C-726EA58DDA18}" srcOrd="1" destOrd="0" presId="urn:microsoft.com/office/officeart/2008/layout/HalfCircleOrganizationChart"/>
    <dgm:cxn modelId="{11A87855-A797-D54B-B720-EB08F3A36FF4}" type="presOf" srcId="{CE0A8975-3B82-774E-9972-8664F26C945F}" destId="{859BA671-77E7-1043-82A3-AE79698B4E87}" srcOrd="0" destOrd="0" presId="urn:microsoft.com/office/officeart/2008/layout/HalfCircleOrganizationChart"/>
    <dgm:cxn modelId="{D1F596F1-8097-564A-8B62-48465A7377C6}" srcId="{01DF599E-089A-7548-8E3C-1477DDF293A6}" destId="{8FC5687A-74EE-5343-9663-3DA8A912E7E8}" srcOrd="0" destOrd="0" parTransId="{C6F8962B-19D2-A649-853B-F3BCDD2FD4ED}" sibTransId="{A04E7C4C-2BFD-744C-B77B-18CFC8C751B6}"/>
    <dgm:cxn modelId="{4AFA471E-7FA5-7E47-A1A9-59FCD6C2F0A4}" type="presOf" srcId="{9E87CFD9-6979-4346-A716-129E2C75E003}" destId="{09473FD2-A831-9D45-ACF6-D3475A9E7258}" srcOrd="0" destOrd="0" presId="urn:microsoft.com/office/officeart/2008/layout/HalfCircleOrganizationChart"/>
    <dgm:cxn modelId="{78839515-1113-9641-AA88-2AE020B35EE2}" srcId="{8FC5687A-74EE-5343-9663-3DA8A912E7E8}" destId="{9495306F-E555-424B-A2E6-F36C58A3F9BA}" srcOrd="0" destOrd="0" parTransId="{076CCB40-8C98-374F-AB42-FC6CA044E4A3}" sibTransId="{A56D73CA-193F-5249-9EBC-53ACD83B1441}"/>
    <dgm:cxn modelId="{7847A461-1E25-3743-9A05-75A4F84D6FE4}" type="presOf" srcId="{977D1F3F-69E5-EA45-A8AE-1DDBB80E9497}" destId="{CA87A42F-441E-0948-B25D-7C74899A9876}" srcOrd="0" destOrd="0" presId="urn:microsoft.com/office/officeart/2008/layout/HalfCircleOrganizationChart"/>
    <dgm:cxn modelId="{0AECAD62-8D92-3A49-A15B-A072577988DD}" type="presOf" srcId="{8FC5687A-74EE-5343-9663-3DA8A912E7E8}" destId="{0122421D-FC69-1A4F-AE07-5C3B8BE5DA68}" srcOrd="0" destOrd="0" presId="urn:microsoft.com/office/officeart/2008/layout/HalfCircleOrganizationChart"/>
    <dgm:cxn modelId="{AE75DFB0-6E2F-FA4C-A0BE-15E98BB488E2}" type="presOf" srcId="{5A57F29B-F038-2544-838D-ABCD6BABD3E4}" destId="{86D8175B-8508-0D4E-901C-CB596D5AAE04}" srcOrd="0" destOrd="0" presId="urn:microsoft.com/office/officeart/2008/layout/HalfCircleOrganizationChart"/>
    <dgm:cxn modelId="{40D26E77-A0EE-F44B-80A1-3899576026E2}" type="presOf" srcId="{8FC5687A-74EE-5343-9663-3DA8A912E7E8}" destId="{41CF6F5A-E09E-CA48-8441-9AFFFC882458}" srcOrd="1" destOrd="0" presId="urn:microsoft.com/office/officeart/2008/layout/HalfCircleOrganizationChart"/>
    <dgm:cxn modelId="{738E2FB1-AA25-8E43-B262-7EF565D36CA3}" type="presOf" srcId="{DC24B8B6-B73E-6D44-96A6-3CFDD285F138}" destId="{36662E99-937F-9747-B534-E4A6A4E32A22}" srcOrd="0" destOrd="0" presId="urn:microsoft.com/office/officeart/2008/layout/HalfCircleOrganizationChart"/>
    <dgm:cxn modelId="{2BC64A4D-18FA-4244-BE27-718E0F5064C7}" type="presOf" srcId="{076CCB40-8C98-374F-AB42-FC6CA044E4A3}" destId="{01915FDB-08B6-9C49-83EB-DEBA8D8E3207}" srcOrd="0" destOrd="0" presId="urn:microsoft.com/office/officeart/2008/layout/HalfCircleOrganizationChart"/>
    <dgm:cxn modelId="{5D6F7E09-5ED6-9D48-9727-EEC2CAA05E2C}" srcId="{2CB49B12-21FB-8B4C-A1ED-90C1B982A479}" destId="{56ACECF6-27AA-994B-B734-5F5167DF4297}" srcOrd="1" destOrd="0" parTransId="{91D3B3E7-57F7-7D40-BB23-D15FB1B34FA8}" sibTransId="{2DCF2AC8-DA96-8E48-9845-DC2112DEBB72}"/>
    <dgm:cxn modelId="{6D8FE05E-A984-C347-952B-5717440C1CC7}" type="presOf" srcId="{DC24B8B6-B73E-6D44-96A6-3CFDD285F138}" destId="{1487E8C4-7DF5-8440-ADC8-8D798B8774CF}" srcOrd="1" destOrd="0" presId="urn:microsoft.com/office/officeart/2008/layout/HalfCircleOrganizationChart"/>
    <dgm:cxn modelId="{960B2E5A-A043-AD4B-842B-6FC28320D75A}" srcId="{8FC5687A-74EE-5343-9663-3DA8A912E7E8}" destId="{7B54AAD6-5736-CE42-A9AC-B50C9674E901}" srcOrd="4" destOrd="0" parTransId="{E15AC4AB-9818-894C-8178-C5FB45D5E24A}" sibTransId="{74C94C4C-5C0C-0E46-964E-00D959A69897}"/>
    <dgm:cxn modelId="{23198633-1496-4547-9566-E7AC80F901BF}" type="presOf" srcId="{BAEBFC8C-482B-1043-92C3-E40FA2B0AF71}" destId="{928F5527-60CE-1A45-8B0F-7C0CC559911B}" srcOrd="0" destOrd="0" presId="urn:microsoft.com/office/officeart/2008/layout/HalfCircleOrganizationChart"/>
    <dgm:cxn modelId="{F0199619-F0A8-AF46-8962-35920A007F32}" srcId="{11798EA1-0198-894F-B741-459ED83365E7}" destId="{77D916C1-468D-8F40-B909-822F0DA64C31}" srcOrd="1" destOrd="0" parTransId="{5F117F0D-2E3E-6B4A-B79A-D85028B7E65B}" sibTransId="{6F0AF496-5CC1-E841-A5D3-79F99862DFD1}"/>
    <dgm:cxn modelId="{A5BB7711-ED77-6146-BA5D-2C54852F647D}" type="presOf" srcId="{E15AC4AB-9818-894C-8178-C5FB45D5E24A}" destId="{2ED2EF2E-2875-7D4A-8AB1-C4D9BD8439BE}" srcOrd="0" destOrd="0" presId="urn:microsoft.com/office/officeart/2008/layout/HalfCircleOrganizationChart"/>
    <dgm:cxn modelId="{2BE23034-C438-4C42-BA11-9D39554EB146}" srcId="{7B54AAD6-5736-CE42-A9AC-B50C9674E901}" destId="{DC24B8B6-B73E-6D44-96A6-3CFDD285F138}" srcOrd="1" destOrd="0" parTransId="{67C880EA-6A33-0E41-8CAD-BA7C5BAD9D4B}" sibTransId="{3639FB14-FE38-2D40-BE55-B4D84C3112F5}"/>
    <dgm:cxn modelId="{F7E2DFB0-5061-9A43-A098-CDE4F851FDB5}" srcId="{8FC5687A-74EE-5343-9663-3DA8A912E7E8}" destId="{3C3A4288-837B-1B4C-8A1E-863A53D1504B}" srcOrd="3" destOrd="0" parTransId="{CE0A8975-3B82-774E-9972-8664F26C945F}" sibTransId="{7DE57818-7E67-0B45-A617-78D9A9DDA377}"/>
    <dgm:cxn modelId="{620B415D-890B-FF47-B329-D543C409F4CB}" type="presOf" srcId="{2CB49B12-21FB-8B4C-A1ED-90C1B982A479}" destId="{1D80C163-7655-7745-91B0-E375F206E701}" srcOrd="1" destOrd="0" presId="urn:microsoft.com/office/officeart/2008/layout/HalfCircleOrganizationChart"/>
    <dgm:cxn modelId="{8B72563B-7D80-4F4D-A801-DF81363EE196}" type="presOf" srcId="{977D1F3F-69E5-EA45-A8AE-1DDBB80E9497}" destId="{DFFB9EED-19CC-224A-9E55-567996E89F81}" srcOrd="1" destOrd="0" presId="urn:microsoft.com/office/officeart/2008/layout/HalfCircleOrganizationChart"/>
    <dgm:cxn modelId="{6E8328E3-5225-294B-AD0D-BE7C1D725D36}" type="presOf" srcId="{BE3184C5-F3AC-A446-AB9A-466E2F3A4E6D}" destId="{C50C7ED3-18F3-5C4B-8AB0-6B1A9ACB8D5A}" srcOrd="0" destOrd="0" presId="urn:microsoft.com/office/officeart/2008/layout/HalfCircleOrganizationChart"/>
    <dgm:cxn modelId="{F00CFEB0-90AA-BA40-BFCE-CF5FCAA1F4C9}" srcId="{11798EA1-0198-894F-B741-459ED83365E7}" destId="{7DB71193-90B6-AE40-BA01-0CA5083869F1}" srcOrd="0" destOrd="0" parTransId="{BAEBFC8C-482B-1043-92C3-E40FA2B0AF71}" sibTransId="{D1E81281-1163-4F4B-86E7-17A2E09517E0}"/>
    <dgm:cxn modelId="{ABAB18EE-7CE5-7646-8D83-E2230CF6CD7C}" type="presOf" srcId="{D1870B8A-C413-C14B-B370-338C8CE3E922}" destId="{D562195C-322B-0146-B128-8E482D8EE6A9}" srcOrd="0" destOrd="0" presId="urn:microsoft.com/office/officeart/2008/layout/HalfCircleOrganizationChart"/>
    <dgm:cxn modelId="{CD738EC1-D81E-7044-92B0-E0EC75B63377}" type="presOf" srcId="{5A3D29CA-271F-C345-957F-942CE4ECEABB}" destId="{0018DAF3-CA1D-324E-B741-AA5BB3097ECE}" srcOrd="0" destOrd="0" presId="urn:microsoft.com/office/officeart/2008/layout/HalfCircleOrganizationChart"/>
    <dgm:cxn modelId="{F40EA263-7CED-4744-AD7F-9E4F76B58F16}" type="presOf" srcId="{96F7A545-2CFC-E54B-A02D-2B2B2E755B2F}" destId="{ED0EA0CA-BA8E-C14F-B24A-D9057C9804F5}" srcOrd="0" destOrd="0" presId="urn:microsoft.com/office/officeart/2008/layout/HalfCircleOrganizationChart"/>
    <dgm:cxn modelId="{C3982536-B47E-5C44-8ECE-E0755CC14E75}" type="presOf" srcId="{9495306F-E555-424B-A2E6-F36C58A3F9BA}" destId="{2B286E3B-D2B3-944C-8E5C-3215D38609D7}" srcOrd="0" destOrd="0" presId="urn:microsoft.com/office/officeart/2008/layout/HalfCircleOrganizationChart"/>
    <dgm:cxn modelId="{CF4EF057-1A35-3C4C-A135-AC14717EA1DF}" type="presOf" srcId="{9495306F-E555-424B-A2E6-F36C58A3F9BA}" destId="{FE070882-6FDD-A54A-B442-C8460BCBF997}" srcOrd="1" destOrd="0" presId="urn:microsoft.com/office/officeart/2008/layout/HalfCircleOrganizationChart"/>
    <dgm:cxn modelId="{5DA835D3-5167-E44F-9C29-D1886A3B359B}" type="presOf" srcId="{7DB71193-90B6-AE40-BA01-0CA5083869F1}" destId="{F34E1F93-ACB0-F449-9C90-4559C7224F65}" srcOrd="1" destOrd="0" presId="urn:microsoft.com/office/officeart/2008/layout/HalfCircleOrganizationChart"/>
    <dgm:cxn modelId="{31252C21-C70E-DF4A-8242-89DC315E7F10}" type="presOf" srcId="{56ACECF6-27AA-994B-B734-5F5167DF4297}" destId="{95DC7F2B-2D6A-DC48-A2C9-30D971EBECA9}" srcOrd="0" destOrd="0" presId="urn:microsoft.com/office/officeart/2008/layout/HalfCircleOrganizationChart"/>
    <dgm:cxn modelId="{F3D8B2C6-656B-D24F-A288-5B52AF2AA07F}" type="presOf" srcId="{67C880EA-6A33-0E41-8CAD-BA7C5BAD9D4B}" destId="{E6F55D6F-DB62-FB4F-A21D-C28B45696BE9}" srcOrd="0" destOrd="0" presId="urn:microsoft.com/office/officeart/2008/layout/HalfCircleOrganizationChart"/>
    <dgm:cxn modelId="{35A8E46B-9FA1-F04D-84A6-75C56713FFDE}" type="presOf" srcId="{7B54AAD6-5736-CE42-A9AC-B50C9674E901}" destId="{F5C83ECE-329F-F947-905A-11855AD29507}" srcOrd="0" destOrd="0" presId="urn:microsoft.com/office/officeart/2008/layout/HalfCircleOrganizationChart"/>
    <dgm:cxn modelId="{6332DC61-468F-4149-A111-F8430C283E45}" type="presParOf" srcId="{417F9F6C-28BC-C646-BE4D-B648EAC64B04}" destId="{6A13E0D8-1E65-244A-850E-024D2450D121}" srcOrd="0" destOrd="0" presId="urn:microsoft.com/office/officeart/2008/layout/HalfCircleOrganizationChart"/>
    <dgm:cxn modelId="{5698383C-E299-8D4D-B315-4B1C4291C759}" type="presParOf" srcId="{6A13E0D8-1E65-244A-850E-024D2450D121}" destId="{C1CCC2B9-40B9-C64C-875A-89254E16FD13}" srcOrd="0" destOrd="0" presId="urn:microsoft.com/office/officeart/2008/layout/HalfCircleOrganizationChart"/>
    <dgm:cxn modelId="{7B04466D-E6CC-1D4F-AA01-F239ACFA2CBC}" type="presParOf" srcId="{C1CCC2B9-40B9-C64C-875A-89254E16FD13}" destId="{0122421D-FC69-1A4F-AE07-5C3B8BE5DA68}" srcOrd="0" destOrd="0" presId="urn:microsoft.com/office/officeart/2008/layout/HalfCircleOrganizationChart"/>
    <dgm:cxn modelId="{948DB09B-7816-AE43-8202-8F68B8F74BC7}" type="presParOf" srcId="{C1CCC2B9-40B9-C64C-875A-89254E16FD13}" destId="{070BD463-8DC9-2343-B469-F9E3943E77C5}" srcOrd="1" destOrd="0" presId="urn:microsoft.com/office/officeart/2008/layout/HalfCircleOrganizationChart"/>
    <dgm:cxn modelId="{D878B2A3-BC7E-2D41-96CF-8C76F383ACD2}" type="presParOf" srcId="{C1CCC2B9-40B9-C64C-875A-89254E16FD13}" destId="{A42861BA-1204-B94F-915F-9D2FA33CF435}" srcOrd="2" destOrd="0" presId="urn:microsoft.com/office/officeart/2008/layout/HalfCircleOrganizationChart"/>
    <dgm:cxn modelId="{968C68F7-9903-AC45-83F0-52DDA6D019B4}" type="presParOf" srcId="{C1CCC2B9-40B9-C64C-875A-89254E16FD13}" destId="{41CF6F5A-E09E-CA48-8441-9AFFFC882458}" srcOrd="3" destOrd="0" presId="urn:microsoft.com/office/officeart/2008/layout/HalfCircleOrganizationChart"/>
    <dgm:cxn modelId="{D264E4D7-54B1-AE49-BEDA-52A328912414}" type="presParOf" srcId="{6A13E0D8-1E65-244A-850E-024D2450D121}" destId="{1D0BEA1B-3FA5-D34C-A204-77E1A7AF4589}" srcOrd="1" destOrd="0" presId="urn:microsoft.com/office/officeart/2008/layout/HalfCircleOrganizationChart"/>
    <dgm:cxn modelId="{4D281907-79FF-3C45-9E0B-A163E5436037}" type="presParOf" srcId="{1D0BEA1B-3FA5-D34C-A204-77E1A7AF4589}" destId="{C50C7ED3-18F3-5C4B-8AB0-6B1A9ACB8D5A}" srcOrd="0" destOrd="0" presId="urn:microsoft.com/office/officeart/2008/layout/HalfCircleOrganizationChart"/>
    <dgm:cxn modelId="{EAA809E1-E2E5-574F-8AEC-05F5349E9A04}" type="presParOf" srcId="{1D0BEA1B-3FA5-D34C-A204-77E1A7AF4589}" destId="{7D967151-C15C-D642-924D-6C2ED4876CE4}" srcOrd="1" destOrd="0" presId="urn:microsoft.com/office/officeart/2008/layout/HalfCircleOrganizationChart"/>
    <dgm:cxn modelId="{E0618832-CF70-814F-A26A-7FCE302E0741}" type="presParOf" srcId="{7D967151-C15C-D642-924D-6C2ED4876CE4}" destId="{0E80DEB2-9BB5-E844-8B13-6EDCA8034625}" srcOrd="0" destOrd="0" presId="urn:microsoft.com/office/officeart/2008/layout/HalfCircleOrganizationChart"/>
    <dgm:cxn modelId="{5D7DB8D5-67DB-C341-93A1-B9B90284229E}" type="presParOf" srcId="{0E80DEB2-9BB5-E844-8B13-6EDCA8034625}" destId="{503233C0-0C9A-B540-9FB0-469CCEE9FCD4}" srcOrd="0" destOrd="0" presId="urn:microsoft.com/office/officeart/2008/layout/HalfCircleOrganizationChart"/>
    <dgm:cxn modelId="{4FE097B0-00DF-2F4B-8536-4FD3666D1F92}" type="presParOf" srcId="{0E80DEB2-9BB5-E844-8B13-6EDCA8034625}" destId="{C80BFB71-83B0-D749-8592-3F667DE38613}" srcOrd="1" destOrd="0" presId="urn:microsoft.com/office/officeart/2008/layout/HalfCircleOrganizationChart"/>
    <dgm:cxn modelId="{DA9D41D4-015F-DD4A-B68A-0D35D8B2E05F}" type="presParOf" srcId="{0E80DEB2-9BB5-E844-8B13-6EDCA8034625}" destId="{D3D84F11-1097-F744-A895-7CECCF75E917}" srcOrd="2" destOrd="0" presId="urn:microsoft.com/office/officeart/2008/layout/HalfCircleOrganizationChart"/>
    <dgm:cxn modelId="{DBC78690-B3CB-BB44-AADF-F94D45021B14}" type="presParOf" srcId="{0E80DEB2-9BB5-E844-8B13-6EDCA8034625}" destId="{1D80C163-7655-7745-91B0-E375F206E701}" srcOrd="3" destOrd="0" presId="urn:microsoft.com/office/officeart/2008/layout/HalfCircleOrganizationChart"/>
    <dgm:cxn modelId="{05652A41-BF0E-C048-B318-3249ABCD0AF9}" type="presParOf" srcId="{7D967151-C15C-D642-924D-6C2ED4876CE4}" destId="{01C17FD2-1AD8-7741-B47C-F9A754905B3C}" srcOrd="1" destOrd="0" presId="urn:microsoft.com/office/officeart/2008/layout/HalfCircleOrganizationChart"/>
    <dgm:cxn modelId="{93AD1111-BCF2-5543-A45B-744C91A1744E}" type="presParOf" srcId="{01C17FD2-1AD8-7741-B47C-F9A754905B3C}" destId="{0018DAF3-CA1D-324E-B741-AA5BB3097ECE}" srcOrd="0" destOrd="0" presId="urn:microsoft.com/office/officeart/2008/layout/HalfCircleOrganizationChart"/>
    <dgm:cxn modelId="{3C8AAF84-B232-1046-A7AE-CCD1DF4CAD68}" type="presParOf" srcId="{01C17FD2-1AD8-7741-B47C-F9A754905B3C}" destId="{62249787-B61D-2E45-A3A4-F59E3872B102}" srcOrd="1" destOrd="0" presId="urn:microsoft.com/office/officeart/2008/layout/HalfCircleOrganizationChart"/>
    <dgm:cxn modelId="{4D007058-B960-A449-A459-6E630616CECD}" type="presParOf" srcId="{62249787-B61D-2E45-A3A4-F59E3872B102}" destId="{91975DDB-3B6D-454E-BB7C-2C70786B0933}" srcOrd="0" destOrd="0" presId="urn:microsoft.com/office/officeart/2008/layout/HalfCircleOrganizationChart"/>
    <dgm:cxn modelId="{59F3595E-4DA2-A14E-8528-9894BEF536B5}" type="presParOf" srcId="{91975DDB-3B6D-454E-BB7C-2C70786B0933}" destId="{CA87A42F-441E-0948-B25D-7C74899A9876}" srcOrd="0" destOrd="0" presId="urn:microsoft.com/office/officeart/2008/layout/HalfCircleOrganizationChart"/>
    <dgm:cxn modelId="{7FC6D1B9-279D-384D-9420-7079C43AC02B}" type="presParOf" srcId="{91975DDB-3B6D-454E-BB7C-2C70786B0933}" destId="{10215FA2-9BD8-CB4A-BF81-1FB984FAE110}" srcOrd="1" destOrd="0" presId="urn:microsoft.com/office/officeart/2008/layout/HalfCircleOrganizationChart"/>
    <dgm:cxn modelId="{5129D5F5-8DF9-9A41-A142-5C2C37329D73}" type="presParOf" srcId="{91975DDB-3B6D-454E-BB7C-2C70786B0933}" destId="{351C3CE2-AEB6-D24E-A3C9-2F480063602F}" srcOrd="2" destOrd="0" presId="urn:microsoft.com/office/officeart/2008/layout/HalfCircleOrganizationChart"/>
    <dgm:cxn modelId="{6D2BCA07-6EA6-C047-B756-01ABC2A4D5D3}" type="presParOf" srcId="{91975DDB-3B6D-454E-BB7C-2C70786B0933}" destId="{DFFB9EED-19CC-224A-9E55-567996E89F81}" srcOrd="3" destOrd="0" presId="urn:microsoft.com/office/officeart/2008/layout/HalfCircleOrganizationChart"/>
    <dgm:cxn modelId="{96598D18-5472-5D43-82C4-836EA4075230}" type="presParOf" srcId="{62249787-B61D-2E45-A3A4-F59E3872B102}" destId="{B055ABCA-1B31-474F-944A-F24CC03645B3}" srcOrd="1" destOrd="0" presId="urn:microsoft.com/office/officeart/2008/layout/HalfCircleOrganizationChart"/>
    <dgm:cxn modelId="{A6C6B64B-DF71-E54F-86E7-AA09AE103A15}" type="presParOf" srcId="{62249787-B61D-2E45-A3A4-F59E3872B102}" destId="{A40CCD43-86E4-3348-AD73-9449808415BA}" srcOrd="2" destOrd="0" presId="urn:microsoft.com/office/officeart/2008/layout/HalfCircleOrganizationChart"/>
    <dgm:cxn modelId="{6F9FDFC8-1D26-5B4F-97D6-4259033D7570}" type="presParOf" srcId="{01C17FD2-1AD8-7741-B47C-F9A754905B3C}" destId="{D557C9B0-563D-1A42-B32A-8AE89E1FA2C0}" srcOrd="2" destOrd="0" presId="urn:microsoft.com/office/officeart/2008/layout/HalfCircleOrganizationChart"/>
    <dgm:cxn modelId="{5A4B8875-B381-AB4E-AC01-08A88EBC2A19}" type="presParOf" srcId="{01C17FD2-1AD8-7741-B47C-F9A754905B3C}" destId="{F00D5D51-682F-E64F-9DF6-390AEF9A470D}" srcOrd="3" destOrd="0" presId="urn:microsoft.com/office/officeart/2008/layout/HalfCircleOrganizationChart"/>
    <dgm:cxn modelId="{32F92D88-55F4-4546-B06B-BDC63543B602}" type="presParOf" srcId="{F00D5D51-682F-E64F-9DF6-390AEF9A470D}" destId="{98B39638-5CCA-F542-B8E4-23D22DFBF70B}" srcOrd="0" destOrd="0" presId="urn:microsoft.com/office/officeart/2008/layout/HalfCircleOrganizationChart"/>
    <dgm:cxn modelId="{8F6F2330-7808-5C49-9C01-520E11151FA8}" type="presParOf" srcId="{98B39638-5CCA-F542-B8E4-23D22DFBF70B}" destId="{95DC7F2B-2D6A-DC48-A2C9-30D971EBECA9}" srcOrd="0" destOrd="0" presId="urn:microsoft.com/office/officeart/2008/layout/HalfCircleOrganizationChart"/>
    <dgm:cxn modelId="{40C34743-1DB6-F040-AC3F-8E5EE7E6C44C}" type="presParOf" srcId="{98B39638-5CCA-F542-B8E4-23D22DFBF70B}" destId="{D994D2D2-0BBA-1349-B204-0DDE4B688DA0}" srcOrd="1" destOrd="0" presId="urn:microsoft.com/office/officeart/2008/layout/HalfCircleOrganizationChart"/>
    <dgm:cxn modelId="{D4A59D0A-A7D6-904B-88CE-BFD7D99544E6}" type="presParOf" srcId="{98B39638-5CCA-F542-B8E4-23D22DFBF70B}" destId="{F7324198-2FBB-F24D-BACB-20B836F142E6}" srcOrd="2" destOrd="0" presId="urn:microsoft.com/office/officeart/2008/layout/HalfCircleOrganizationChart"/>
    <dgm:cxn modelId="{8A923EA3-1514-FB45-B856-61E48C49C677}" type="presParOf" srcId="{98B39638-5CCA-F542-B8E4-23D22DFBF70B}" destId="{3C779B7C-C99B-EB42-867C-726EA58DDA18}" srcOrd="3" destOrd="0" presId="urn:microsoft.com/office/officeart/2008/layout/HalfCircleOrganizationChart"/>
    <dgm:cxn modelId="{A4EBBD72-4BED-C54B-82E9-CE60D1A70C52}" type="presParOf" srcId="{F00D5D51-682F-E64F-9DF6-390AEF9A470D}" destId="{813B7762-C1E1-9A4C-ABC0-142AE048DBAA}" srcOrd="1" destOrd="0" presId="urn:microsoft.com/office/officeart/2008/layout/HalfCircleOrganizationChart"/>
    <dgm:cxn modelId="{D1CDAAC9-4088-4640-A421-E3F60D2F8628}" type="presParOf" srcId="{F00D5D51-682F-E64F-9DF6-390AEF9A470D}" destId="{70393345-7C6B-A547-8216-BFF36AAF3AB3}" srcOrd="2" destOrd="0" presId="urn:microsoft.com/office/officeart/2008/layout/HalfCircleOrganizationChart"/>
    <dgm:cxn modelId="{90A66A5F-1049-BF48-A540-A161FB4DE58F}" type="presParOf" srcId="{7D967151-C15C-D642-924D-6C2ED4876CE4}" destId="{6CF5EDA8-B94C-1F43-B483-5EE4FD100602}" srcOrd="2" destOrd="0" presId="urn:microsoft.com/office/officeart/2008/layout/HalfCircleOrganizationChart"/>
    <dgm:cxn modelId="{E6AEE598-F054-2142-B7EC-7B7478B12A35}" type="presParOf" srcId="{1D0BEA1B-3FA5-D34C-A204-77E1A7AF4589}" destId="{D562195C-322B-0146-B128-8E482D8EE6A9}" srcOrd="2" destOrd="0" presId="urn:microsoft.com/office/officeart/2008/layout/HalfCircleOrganizationChart"/>
    <dgm:cxn modelId="{E0B834E3-C5D8-1642-B348-638040D8C1B2}" type="presParOf" srcId="{1D0BEA1B-3FA5-D34C-A204-77E1A7AF4589}" destId="{52353122-3044-7E4B-90AC-6FB72C20C894}" srcOrd="3" destOrd="0" presId="urn:microsoft.com/office/officeart/2008/layout/HalfCircleOrganizationChart"/>
    <dgm:cxn modelId="{A537E076-C1CB-D247-9DC4-F43F3DF061B9}" type="presParOf" srcId="{52353122-3044-7E4B-90AC-6FB72C20C894}" destId="{BF8E6F7B-C618-4243-A86F-E705E237CE58}" srcOrd="0" destOrd="0" presId="urn:microsoft.com/office/officeart/2008/layout/HalfCircleOrganizationChart"/>
    <dgm:cxn modelId="{CC88F0B9-E036-2944-8B7D-4CE93AC8E3A5}" type="presParOf" srcId="{BF8E6F7B-C618-4243-A86F-E705E237CE58}" destId="{991CE7C1-2D8C-E345-BA5B-B27692A3CEAA}" srcOrd="0" destOrd="0" presId="urn:microsoft.com/office/officeart/2008/layout/HalfCircleOrganizationChart"/>
    <dgm:cxn modelId="{B9AFA148-DCCB-A745-9DCF-981A283A3F73}" type="presParOf" srcId="{BF8E6F7B-C618-4243-A86F-E705E237CE58}" destId="{9397AC47-4A7E-2541-B5BC-103FA693D508}" srcOrd="1" destOrd="0" presId="urn:microsoft.com/office/officeart/2008/layout/HalfCircleOrganizationChart"/>
    <dgm:cxn modelId="{96833031-93BF-7C43-A67A-147AE9AC3C44}" type="presParOf" srcId="{BF8E6F7B-C618-4243-A86F-E705E237CE58}" destId="{1123F545-AA3A-FB44-8277-17A5DE0E2F30}" srcOrd="2" destOrd="0" presId="urn:microsoft.com/office/officeart/2008/layout/HalfCircleOrganizationChart"/>
    <dgm:cxn modelId="{F6D1B8E7-849F-6F40-9A7A-AAFA456E2EE7}" type="presParOf" srcId="{BF8E6F7B-C618-4243-A86F-E705E237CE58}" destId="{78305C8A-980F-E441-B4C9-8F39015B620C}" srcOrd="3" destOrd="0" presId="urn:microsoft.com/office/officeart/2008/layout/HalfCircleOrganizationChart"/>
    <dgm:cxn modelId="{7C32E115-BE97-3A47-8A5C-C4B983B48BFD}" type="presParOf" srcId="{52353122-3044-7E4B-90AC-6FB72C20C894}" destId="{243EF091-EF10-844E-8659-FAB99B303200}" srcOrd="1" destOrd="0" presId="urn:microsoft.com/office/officeart/2008/layout/HalfCircleOrganizationChart"/>
    <dgm:cxn modelId="{7F86F52E-B174-C442-9EFE-4F805830F948}" type="presParOf" srcId="{243EF091-EF10-844E-8659-FAB99B303200}" destId="{928F5527-60CE-1A45-8B0F-7C0CC559911B}" srcOrd="0" destOrd="0" presId="urn:microsoft.com/office/officeart/2008/layout/HalfCircleOrganizationChart"/>
    <dgm:cxn modelId="{BD3D100B-9594-784F-B491-91694A282179}" type="presParOf" srcId="{243EF091-EF10-844E-8659-FAB99B303200}" destId="{7E04FD93-BCA8-D646-81A1-6F5A0A7DAB9C}" srcOrd="1" destOrd="0" presId="urn:microsoft.com/office/officeart/2008/layout/HalfCircleOrganizationChart"/>
    <dgm:cxn modelId="{15519B32-BFF5-544D-96EA-A19FD556651A}" type="presParOf" srcId="{7E04FD93-BCA8-D646-81A1-6F5A0A7DAB9C}" destId="{AC4CE8C1-2978-3247-9FB8-F43BFA8C53EA}" srcOrd="0" destOrd="0" presId="urn:microsoft.com/office/officeart/2008/layout/HalfCircleOrganizationChart"/>
    <dgm:cxn modelId="{D8BB785A-8C37-E340-8965-B6742C17061A}" type="presParOf" srcId="{AC4CE8C1-2978-3247-9FB8-F43BFA8C53EA}" destId="{7AF11AAA-4E16-E647-829C-76D88072A764}" srcOrd="0" destOrd="0" presId="urn:microsoft.com/office/officeart/2008/layout/HalfCircleOrganizationChart"/>
    <dgm:cxn modelId="{80E18BB2-37BB-8E45-AED6-99DA5ACD0A6F}" type="presParOf" srcId="{AC4CE8C1-2978-3247-9FB8-F43BFA8C53EA}" destId="{264E5799-16F7-1246-81A0-8FADA642AD0F}" srcOrd="1" destOrd="0" presId="urn:microsoft.com/office/officeart/2008/layout/HalfCircleOrganizationChart"/>
    <dgm:cxn modelId="{52C35529-AD4A-774B-877A-8FF40873A540}" type="presParOf" srcId="{AC4CE8C1-2978-3247-9FB8-F43BFA8C53EA}" destId="{387F32EB-4D6B-A34F-8A56-4B77EABC68C5}" srcOrd="2" destOrd="0" presId="urn:microsoft.com/office/officeart/2008/layout/HalfCircleOrganizationChart"/>
    <dgm:cxn modelId="{054D72B9-E7C2-AD4F-AC8E-AAFCE855E949}" type="presParOf" srcId="{AC4CE8C1-2978-3247-9FB8-F43BFA8C53EA}" destId="{F34E1F93-ACB0-F449-9C90-4559C7224F65}" srcOrd="3" destOrd="0" presId="urn:microsoft.com/office/officeart/2008/layout/HalfCircleOrganizationChart"/>
    <dgm:cxn modelId="{48936E56-DDFA-864B-AC11-AD98462EA45C}" type="presParOf" srcId="{7E04FD93-BCA8-D646-81A1-6F5A0A7DAB9C}" destId="{88474D1C-263B-F049-871D-520E59D8836C}" srcOrd="1" destOrd="0" presId="urn:microsoft.com/office/officeart/2008/layout/HalfCircleOrganizationChart"/>
    <dgm:cxn modelId="{3581A8DC-F78F-014C-B04F-BADC7C1F4FF4}" type="presParOf" srcId="{7E04FD93-BCA8-D646-81A1-6F5A0A7DAB9C}" destId="{289FE5A0-0536-1B48-BAF7-B3B07B1FCDCF}" srcOrd="2" destOrd="0" presId="urn:microsoft.com/office/officeart/2008/layout/HalfCircleOrganizationChart"/>
    <dgm:cxn modelId="{C60BD3F0-DD3A-4B4C-9290-53D1F572EA53}" type="presParOf" srcId="{243EF091-EF10-844E-8659-FAB99B303200}" destId="{60888607-D313-844E-AD6B-38E3A6173F1E}" srcOrd="2" destOrd="0" presId="urn:microsoft.com/office/officeart/2008/layout/HalfCircleOrganizationChart"/>
    <dgm:cxn modelId="{6E9AE210-B601-EB4D-8415-2FF2947D235D}" type="presParOf" srcId="{243EF091-EF10-844E-8659-FAB99B303200}" destId="{24AF2654-F612-8343-8E00-5673569BBA4E}" srcOrd="3" destOrd="0" presId="urn:microsoft.com/office/officeart/2008/layout/HalfCircleOrganizationChart"/>
    <dgm:cxn modelId="{12B4BDBA-BF9C-AD46-ADAE-F3DCDA6B8C5E}" type="presParOf" srcId="{24AF2654-F612-8343-8E00-5673569BBA4E}" destId="{114B14D4-3F79-E84D-B3ED-535845117174}" srcOrd="0" destOrd="0" presId="urn:microsoft.com/office/officeart/2008/layout/HalfCircleOrganizationChart"/>
    <dgm:cxn modelId="{6A68D397-FB64-6643-AB20-24416593273C}" type="presParOf" srcId="{114B14D4-3F79-E84D-B3ED-535845117174}" destId="{55685A7B-3A72-B34D-8668-6E154AE0032C}" srcOrd="0" destOrd="0" presId="urn:microsoft.com/office/officeart/2008/layout/HalfCircleOrganizationChart"/>
    <dgm:cxn modelId="{A082CA35-0DA7-5B43-BD6A-D7633B23DB05}" type="presParOf" srcId="{114B14D4-3F79-E84D-B3ED-535845117174}" destId="{E802E4FB-1010-684B-AABA-66F1649DC42E}" srcOrd="1" destOrd="0" presId="urn:microsoft.com/office/officeart/2008/layout/HalfCircleOrganizationChart"/>
    <dgm:cxn modelId="{29675E62-99D1-6943-81EA-207E5AE265CB}" type="presParOf" srcId="{114B14D4-3F79-E84D-B3ED-535845117174}" destId="{2FCD3B9C-4FE1-5F42-BCB7-542B41C78D7F}" srcOrd="2" destOrd="0" presId="urn:microsoft.com/office/officeart/2008/layout/HalfCircleOrganizationChart"/>
    <dgm:cxn modelId="{6CCA5879-FF12-E748-AA20-3ABC39A08B1C}" type="presParOf" srcId="{114B14D4-3F79-E84D-B3ED-535845117174}" destId="{8360D564-4FF8-474B-A0B3-3D160F5B58A1}" srcOrd="3" destOrd="0" presId="urn:microsoft.com/office/officeart/2008/layout/HalfCircleOrganizationChart"/>
    <dgm:cxn modelId="{282A7833-E964-FD46-B666-5E56AF959672}" type="presParOf" srcId="{24AF2654-F612-8343-8E00-5673569BBA4E}" destId="{FD566A7A-1AF6-4743-B8BD-13956BACC1CD}" srcOrd="1" destOrd="0" presId="urn:microsoft.com/office/officeart/2008/layout/HalfCircleOrganizationChart"/>
    <dgm:cxn modelId="{230C5B88-E305-9C4E-8978-0F73ECF168DF}" type="presParOf" srcId="{24AF2654-F612-8343-8E00-5673569BBA4E}" destId="{2269062B-BFD5-6640-903D-965D5B8CA0E0}" srcOrd="2" destOrd="0" presId="urn:microsoft.com/office/officeart/2008/layout/HalfCircleOrganizationChart"/>
    <dgm:cxn modelId="{849AA6BC-C5E9-8240-8A0E-5AA6D1968EA8}" type="presParOf" srcId="{52353122-3044-7E4B-90AC-6FB72C20C894}" destId="{156FFD8A-CFE9-D240-90AA-1AD53AE8EF64}" srcOrd="2" destOrd="0" presId="urn:microsoft.com/office/officeart/2008/layout/HalfCircleOrganizationChart"/>
    <dgm:cxn modelId="{1B200E87-25F7-8D45-8AC0-8BABD81BFFED}" type="presParOf" srcId="{1D0BEA1B-3FA5-D34C-A204-77E1A7AF4589}" destId="{859BA671-77E7-1043-82A3-AE79698B4E87}" srcOrd="4" destOrd="0" presId="urn:microsoft.com/office/officeart/2008/layout/HalfCircleOrganizationChart"/>
    <dgm:cxn modelId="{1BEBE1DD-88E8-FC4F-97A3-A51AE93A5196}" type="presParOf" srcId="{1D0BEA1B-3FA5-D34C-A204-77E1A7AF4589}" destId="{71C379A5-FC33-0847-ABBC-67DB262885F6}" srcOrd="5" destOrd="0" presId="urn:microsoft.com/office/officeart/2008/layout/HalfCircleOrganizationChart"/>
    <dgm:cxn modelId="{8635441A-A613-5043-989E-3EC9E4AD3042}" type="presParOf" srcId="{71C379A5-FC33-0847-ABBC-67DB262885F6}" destId="{6930F5A2-E6D5-EF46-A920-A1EEE2412BFC}" srcOrd="0" destOrd="0" presId="urn:microsoft.com/office/officeart/2008/layout/HalfCircleOrganizationChart"/>
    <dgm:cxn modelId="{962FF5DD-F3FF-E542-90BA-7E15FC747C12}" type="presParOf" srcId="{6930F5A2-E6D5-EF46-A920-A1EEE2412BFC}" destId="{0D6C2D4E-5923-9B46-B2FC-29DAF312582E}" srcOrd="0" destOrd="0" presId="urn:microsoft.com/office/officeart/2008/layout/HalfCircleOrganizationChart"/>
    <dgm:cxn modelId="{50A10A55-B035-C441-856E-BE45EE41FBD7}" type="presParOf" srcId="{6930F5A2-E6D5-EF46-A920-A1EEE2412BFC}" destId="{D1D459DB-525E-154E-A8E3-F403DEA8202C}" srcOrd="1" destOrd="0" presId="urn:microsoft.com/office/officeart/2008/layout/HalfCircleOrganizationChart"/>
    <dgm:cxn modelId="{826B0967-6296-5D48-9417-136F2661489B}" type="presParOf" srcId="{6930F5A2-E6D5-EF46-A920-A1EEE2412BFC}" destId="{884C6A31-60FE-474C-B3C2-00682B375026}" srcOrd="2" destOrd="0" presId="urn:microsoft.com/office/officeart/2008/layout/HalfCircleOrganizationChart"/>
    <dgm:cxn modelId="{265FBAFB-3025-4A43-A7E8-DCE4FDE5BD07}" type="presParOf" srcId="{6930F5A2-E6D5-EF46-A920-A1EEE2412BFC}" destId="{F3C0DDA6-366A-A146-95E9-7AF3AB640B32}" srcOrd="3" destOrd="0" presId="urn:microsoft.com/office/officeart/2008/layout/HalfCircleOrganizationChart"/>
    <dgm:cxn modelId="{318983AA-5EE7-664E-8F85-5CBECFDAB7E7}" type="presParOf" srcId="{71C379A5-FC33-0847-ABBC-67DB262885F6}" destId="{8D26BF0B-F529-114B-A4C1-5EE30645BCB7}" srcOrd="1" destOrd="0" presId="urn:microsoft.com/office/officeart/2008/layout/HalfCircleOrganizationChart"/>
    <dgm:cxn modelId="{42F7B104-856F-E84B-930E-9D20CCE26389}" type="presParOf" srcId="{8D26BF0B-F529-114B-A4C1-5EE30645BCB7}" destId="{86D8175B-8508-0D4E-901C-CB596D5AAE04}" srcOrd="0" destOrd="0" presId="urn:microsoft.com/office/officeart/2008/layout/HalfCircleOrganizationChart"/>
    <dgm:cxn modelId="{B501AC34-1B00-204C-B22C-1B23190DE1B0}" type="presParOf" srcId="{8D26BF0B-F529-114B-A4C1-5EE30645BCB7}" destId="{69338F3B-E514-A541-A68E-8ADB439FA1A3}" srcOrd="1" destOrd="0" presId="urn:microsoft.com/office/officeart/2008/layout/HalfCircleOrganizationChart"/>
    <dgm:cxn modelId="{AFBBFCE0-4F93-5046-BB95-C200D38217E5}" type="presParOf" srcId="{69338F3B-E514-A541-A68E-8ADB439FA1A3}" destId="{1AE0EEEE-D04E-4449-8B44-7E149902086D}" srcOrd="0" destOrd="0" presId="urn:microsoft.com/office/officeart/2008/layout/HalfCircleOrganizationChart"/>
    <dgm:cxn modelId="{BC97C20A-A50A-9F44-9E16-0638190F62E2}" type="presParOf" srcId="{1AE0EEEE-D04E-4449-8B44-7E149902086D}" destId="{51D04FEF-767A-6C4B-8558-FF775A1D20DD}" srcOrd="0" destOrd="0" presId="urn:microsoft.com/office/officeart/2008/layout/HalfCircleOrganizationChart"/>
    <dgm:cxn modelId="{DAE74A24-F4BD-1342-AA9B-F8D0B1C6A26A}" type="presParOf" srcId="{1AE0EEEE-D04E-4449-8B44-7E149902086D}" destId="{711ABE3B-6723-B748-9147-CDCDBA3AA642}" srcOrd="1" destOrd="0" presId="urn:microsoft.com/office/officeart/2008/layout/HalfCircleOrganizationChart"/>
    <dgm:cxn modelId="{B9E4CACC-DFE0-7B4A-8CD5-42093CA7B760}" type="presParOf" srcId="{1AE0EEEE-D04E-4449-8B44-7E149902086D}" destId="{956D4493-1C03-384F-9215-A6D6AAD4A01D}" srcOrd="2" destOrd="0" presId="urn:microsoft.com/office/officeart/2008/layout/HalfCircleOrganizationChart"/>
    <dgm:cxn modelId="{922F3C25-CB5A-1641-ACBD-3389DE5BAD9F}" type="presParOf" srcId="{1AE0EEEE-D04E-4449-8B44-7E149902086D}" destId="{827E192B-A2CD-A144-8E0A-690F4CB75F49}" srcOrd="3" destOrd="0" presId="urn:microsoft.com/office/officeart/2008/layout/HalfCircleOrganizationChart"/>
    <dgm:cxn modelId="{351E3122-400D-4E48-B773-14416118AEB2}" type="presParOf" srcId="{69338F3B-E514-A541-A68E-8ADB439FA1A3}" destId="{8C507085-F066-C845-BFAC-BCC07F57BE8A}" srcOrd="1" destOrd="0" presId="urn:microsoft.com/office/officeart/2008/layout/HalfCircleOrganizationChart"/>
    <dgm:cxn modelId="{EAF86227-7C73-8A4D-BFB8-0AFF8C7568CF}" type="presParOf" srcId="{69338F3B-E514-A541-A68E-8ADB439FA1A3}" destId="{45EFBCB1-D3D6-BE45-AE23-0BB62711BC29}" srcOrd="2" destOrd="0" presId="urn:microsoft.com/office/officeart/2008/layout/HalfCircleOrganizationChart"/>
    <dgm:cxn modelId="{01F4A8DD-4CE2-264C-86A7-8B62705B19FC}" type="presParOf" srcId="{71C379A5-FC33-0847-ABBC-67DB262885F6}" destId="{C3784949-1049-1641-99EB-F74EBC977CB8}" srcOrd="2" destOrd="0" presId="urn:microsoft.com/office/officeart/2008/layout/HalfCircleOrganizationChart"/>
    <dgm:cxn modelId="{80D475C4-718B-F447-BAA1-D1850DC71FCD}" type="presParOf" srcId="{1D0BEA1B-3FA5-D34C-A204-77E1A7AF4589}" destId="{2ED2EF2E-2875-7D4A-8AB1-C4D9BD8439BE}" srcOrd="6" destOrd="0" presId="urn:microsoft.com/office/officeart/2008/layout/HalfCircleOrganizationChart"/>
    <dgm:cxn modelId="{876D8EBA-B595-3843-BC5E-5116799FC32E}" type="presParOf" srcId="{1D0BEA1B-3FA5-D34C-A204-77E1A7AF4589}" destId="{E04BD649-D896-F546-89CF-89E4B9FDAF96}" srcOrd="7" destOrd="0" presId="urn:microsoft.com/office/officeart/2008/layout/HalfCircleOrganizationChart"/>
    <dgm:cxn modelId="{BC49E1AE-CA48-D643-A143-FD3C38F0FCD7}" type="presParOf" srcId="{E04BD649-D896-F546-89CF-89E4B9FDAF96}" destId="{5E9A917A-F6A9-7447-ACE6-4C040EF32BAE}" srcOrd="0" destOrd="0" presId="urn:microsoft.com/office/officeart/2008/layout/HalfCircleOrganizationChart"/>
    <dgm:cxn modelId="{9E1C837D-DA42-0940-8B01-472345E4190F}" type="presParOf" srcId="{5E9A917A-F6A9-7447-ACE6-4C040EF32BAE}" destId="{F5C83ECE-329F-F947-905A-11855AD29507}" srcOrd="0" destOrd="0" presId="urn:microsoft.com/office/officeart/2008/layout/HalfCircleOrganizationChart"/>
    <dgm:cxn modelId="{F8544BD6-B092-8942-9C5E-EC190588F13A}" type="presParOf" srcId="{5E9A917A-F6A9-7447-ACE6-4C040EF32BAE}" destId="{CF8A4BE7-4665-1546-B889-BD812FB2531E}" srcOrd="1" destOrd="0" presId="urn:microsoft.com/office/officeart/2008/layout/HalfCircleOrganizationChart"/>
    <dgm:cxn modelId="{469E66DF-609B-2A4B-8DCD-C2E8AEBBFAC1}" type="presParOf" srcId="{5E9A917A-F6A9-7447-ACE6-4C040EF32BAE}" destId="{8DFCF49C-F476-6948-88DE-8977A1C671D9}" srcOrd="2" destOrd="0" presId="urn:microsoft.com/office/officeart/2008/layout/HalfCircleOrganizationChart"/>
    <dgm:cxn modelId="{939D153F-F52B-0146-9AC0-B64CEA020413}" type="presParOf" srcId="{5E9A917A-F6A9-7447-ACE6-4C040EF32BAE}" destId="{EE89D491-7974-274A-A984-AA55AF78ECA2}" srcOrd="3" destOrd="0" presId="urn:microsoft.com/office/officeart/2008/layout/HalfCircleOrganizationChart"/>
    <dgm:cxn modelId="{B003F6FD-07C2-A84D-A377-56C96D3BCD2A}" type="presParOf" srcId="{E04BD649-D896-F546-89CF-89E4B9FDAF96}" destId="{5B73D439-718D-4F41-987D-4AD723E25E0F}" srcOrd="1" destOrd="0" presId="urn:microsoft.com/office/officeart/2008/layout/HalfCircleOrganizationChart"/>
    <dgm:cxn modelId="{192F0415-2782-CC4A-AB40-CDA015F4D105}" type="presParOf" srcId="{5B73D439-718D-4F41-987D-4AD723E25E0F}" destId="{09473FD2-A831-9D45-ACF6-D3475A9E7258}" srcOrd="0" destOrd="0" presId="urn:microsoft.com/office/officeart/2008/layout/HalfCircleOrganizationChart"/>
    <dgm:cxn modelId="{FFA7F4A7-3E7B-1943-924C-1685705C489A}" type="presParOf" srcId="{5B73D439-718D-4F41-987D-4AD723E25E0F}" destId="{86DC3065-CC49-B44B-A3B9-1742BE02E301}" srcOrd="1" destOrd="0" presId="urn:microsoft.com/office/officeart/2008/layout/HalfCircleOrganizationChart"/>
    <dgm:cxn modelId="{806EA83F-00EA-9A4D-95A1-B99D76A0C3A2}" type="presParOf" srcId="{86DC3065-CC49-B44B-A3B9-1742BE02E301}" destId="{091F77B5-182D-104C-BDE9-0590A78C24BD}" srcOrd="0" destOrd="0" presId="urn:microsoft.com/office/officeart/2008/layout/HalfCircleOrganizationChart"/>
    <dgm:cxn modelId="{D4DCFDAE-75AC-654F-8776-74C0EC791951}" type="presParOf" srcId="{091F77B5-182D-104C-BDE9-0590A78C24BD}" destId="{ED0EA0CA-BA8E-C14F-B24A-D9057C9804F5}" srcOrd="0" destOrd="0" presId="urn:microsoft.com/office/officeart/2008/layout/HalfCircleOrganizationChart"/>
    <dgm:cxn modelId="{FBA88E3F-E2F5-C140-B3DC-1DADC3495497}" type="presParOf" srcId="{091F77B5-182D-104C-BDE9-0590A78C24BD}" destId="{7D757B76-4219-B748-A589-785B438F696D}" srcOrd="1" destOrd="0" presId="urn:microsoft.com/office/officeart/2008/layout/HalfCircleOrganizationChart"/>
    <dgm:cxn modelId="{879BED58-38B4-B34B-8FCF-537BD8C93126}" type="presParOf" srcId="{091F77B5-182D-104C-BDE9-0590A78C24BD}" destId="{6968E51B-27C8-9C45-8262-BB6D57453CDB}" srcOrd="2" destOrd="0" presId="urn:microsoft.com/office/officeart/2008/layout/HalfCircleOrganizationChart"/>
    <dgm:cxn modelId="{6F1BD3D7-E346-A54F-8A5F-759852EA4D53}" type="presParOf" srcId="{091F77B5-182D-104C-BDE9-0590A78C24BD}" destId="{1AE41ACD-0167-8B49-A9C9-3B8E7816AA3B}" srcOrd="3" destOrd="0" presId="urn:microsoft.com/office/officeart/2008/layout/HalfCircleOrganizationChart"/>
    <dgm:cxn modelId="{E5E1BA7D-866E-F84B-A0EA-3898FDC8D853}" type="presParOf" srcId="{86DC3065-CC49-B44B-A3B9-1742BE02E301}" destId="{0B08576E-5AB4-2847-BACE-4C7DF6E6E319}" srcOrd="1" destOrd="0" presId="urn:microsoft.com/office/officeart/2008/layout/HalfCircleOrganizationChart"/>
    <dgm:cxn modelId="{56076B57-347A-0A43-BB1C-A7BBFB48DB8D}" type="presParOf" srcId="{86DC3065-CC49-B44B-A3B9-1742BE02E301}" destId="{C66E62DA-16AC-2443-A99B-DE913C907EA4}" srcOrd="2" destOrd="0" presId="urn:microsoft.com/office/officeart/2008/layout/HalfCircleOrganizationChart"/>
    <dgm:cxn modelId="{C33B53D4-7478-8342-A4E1-592A1F89440C}" type="presParOf" srcId="{5B73D439-718D-4F41-987D-4AD723E25E0F}" destId="{E6F55D6F-DB62-FB4F-A21D-C28B45696BE9}" srcOrd="2" destOrd="0" presId="urn:microsoft.com/office/officeart/2008/layout/HalfCircleOrganizationChart"/>
    <dgm:cxn modelId="{D5E851D2-E39A-614B-BE21-71719958177C}" type="presParOf" srcId="{5B73D439-718D-4F41-987D-4AD723E25E0F}" destId="{3AB0B341-C937-F149-A780-EA9AE6BE5963}" srcOrd="3" destOrd="0" presId="urn:microsoft.com/office/officeart/2008/layout/HalfCircleOrganizationChart"/>
    <dgm:cxn modelId="{5EF3038E-B62E-9C40-8386-1CF72B53EAC5}" type="presParOf" srcId="{3AB0B341-C937-F149-A780-EA9AE6BE5963}" destId="{742A2B9A-7B8E-EE4C-9D11-FE563B82A052}" srcOrd="0" destOrd="0" presId="urn:microsoft.com/office/officeart/2008/layout/HalfCircleOrganizationChart"/>
    <dgm:cxn modelId="{597A7F1B-2757-7F48-B190-C1D332116C4E}" type="presParOf" srcId="{742A2B9A-7B8E-EE4C-9D11-FE563B82A052}" destId="{36662E99-937F-9747-B534-E4A6A4E32A22}" srcOrd="0" destOrd="0" presId="urn:microsoft.com/office/officeart/2008/layout/HalfCircleOrganizationChart"/>
    <dgm:cxn modelId="{2D26E3DE-A235-0D4D-8F86-EDF2CF5C4366}" type="presParOf" srcId="{742A2B9A-7B8E-EE4C-9D11-FE563B82A052}" destId="{78506EE1-065A-5540-8738-8335979897B5}" srcOrd="1" destOrd="0" presId="urn:microsoft.com/office/officeart/2008/layout/HalfCircleOrganizationChart"/>
    <dgm:cxn modelId="{CFF8E3DC-EF65-CF43-BFE0-A9660F7360EB}" type="presParOf" srcId="{742A2B9A-7B8E-EE4C-9D11-FE563B82A052}" destId="{2144E148-1039-3E4B-96EE-61134793F19B}" srcOrd="2" destOrd="0" presId="urn:microsoft.com/office/officeart/2008/layout/HalfCircleOrganizationChart"/>
    <dgm:cxn modelId="{50745B63-7955-3248-B6A4-C22EDC091343}" type="presParOf" srcId="{742A2B9A-7B8E-EE4C-9D11-FE563B82A052}" destId="{1487E8C4-7DF5-8440-ADC8-8D798B8774CF}" srcOrd="3" destOrd="0" presId="urn:microsoft.com/office/officeart/2008/layout/HalfCircleOrganizationChart"/>
    <dgm:cxn modelId="{528A0631-3A33-4347-807A-05BDADD55ED1}" type="presParOf" srcId="{3AB0B341-C937-F149-A780-EA9AE6BE5963}" destId="{A441E578-5AD5-DD4A-86A7-2A3DFAF5BE5C}" srcOrd="1" destOrd="0" presId="urn:microsoft.com/office/officeart/2008/layout/HalfCircleOrganizationChart"/>
    <dgm:cxn modelId="{FB6483A9-5CB1-B34A-954A-44AB9C331BE6}" type="presParOf" srcId="{3AB0B341-C937-F149-A780-EA9AE6BE5963}" destId="{7BCEA4EC-3B1F-A445-9A47-DF05FAB52AEB}" srcOrd="2" destOrd="0" presId="urn:microsoft.com/office/officeart/2008/layout/HalfCircleOrganizationChart"/>
    <dgm:cxn modelId="{926F378D-24E7-CE48-9AEA-52B5E8DCD4AD}" type="presParOf" srcId="{E04BD649-D896-F546-89CF-89E4B9FDAF96}" destId="{A063571B-2E0F-E149-96BC-46CB4CFC1765}" srcOrd="2" destOrd="0" presId="urn:microsoft.com/office/officeart/2008/layout/HalfCircleOrganizationChart"/>
    <dgm:cxn modelId="{7A15EC9D-1A09-CF46-A865-60299A1FB846}" type="presParOf" srcId="{6A13E0D8-1E65-244A-850E-024D2450D121}" destId="{F1D7E292-F8C8-744C-9751-ECE966F1FCC7}" srcOrd="2" destOrd="0" presId="urn:microsoft.com/office/officeart/2008/layout/HalfCircleOrganizationChart"/>
    <dgm:cxn modelId="{582F4765-D34B-A34A-9452-2E880485E632}" type="presParOf" srcId="{F1D7E292-F8C8-744C-9751-ECE966F1FCC7}" destId="{01915FDB-08B6-9C49-83EB-DEBA8D8E3207}" srcOrd="0" destOrd="0" presId="urn:microsoft.com/office/officeart/2008/layout/HalfCircleOrganizationChart"/>
    <dgm:cxn modelId="{992A09E1-BE7C-234D-B6EF-B9BB9A084EF8}" type="presParOf" srcId="{F1D7E292-F8C8-744C-9751-ECE966F1FCC7}" destId="{1DF0DCFD-E1A7-584B-8344-EFB502E19CCF}" srcOrd="1" destOrd="0" presId="urn:microsoft.com/office/officeart/2008/layout/HalfCircleOrganizationChart"/>
    <dgm:cxn modelId="{6984EA57-D0BE-B541-9DCE-AAEA2DD91B3C}" type="presParOf" srcId="{1DF0DCFD-E1A7-584B-8344-EFB502E19CCF}" destId="{E540CF16-B013-CA49-ADE5-591ACFDC5816}" srcOrd="0" destOrd="0" presId="urn:microsoft.com/office/officeart/2008/layout/HalfCircleOrganizationChart"/>
    <dgm:cxn modelId="{D82F45A7-4C0F-6643-8B8E-A471BAF8AAC7}" type="presParOf" srcId="{E540CF16-B013-CA49-ADE5-591ACFDC5816}" destId="{2B286E3B-D2B3-944C-8E5C-3215D38609D7}" srcOrd="0" destOrd="0" presId="urn:microsoft.com/office/officeart/2008/layout/HalfCircleOrganizationChart"/>
    <dgm:cxn modelId="{0716BDD1-E9DA-754A-9A3A-97A98709A164}" type="presParOf" srcId="{E540CF16-B013-CA49-ADE5-591ACFDC5816}" destId="{1C62B0CA-8F24-3744-9266-4E5EA5A915F8}" srcOrd="1" destOrd="0" presId="urn:microsoft.com/office/officeart/2008/layout/HalfCircleOrganizationChart"/>
    <dgm:cxn modelId="{6D7046D7-3AB5-0D48-A348-56BF36AD9748}" type="presParOf" srcId="{E540CF16-B013-CA49-ADE5-591ACFDC5816}" destId="{4AC57BD7-F71E-9A4E-ADE5-575064B1BCD9}" srcOrd="2" destOrd="0" presId="urn:microsoft.com/office/officeart/2008/layout/HalfCircleOrganizationChart"/>
    <dgm:cxn modelId="{B3B5C1C5-F8AC-3D4F-8B8A-401D1FA5C64C}" type="presParOf" srcId="{E540CF16-B013-CA49-ADE5-591ACFDC5816}" destId="{FE070882-6FDD-A54A-B442-C8460BCBF997}" srcOrd="3" destOrd="0" presId="urn:microsoft.com/office/officeart/2008/layout/HalfCircleOrganizationChart"/>
    <dgm:cxn modelId="{4A2B74AE-C801-2C4C-B1B3-6BF2F612BFDE}" type="presParOf" srcId="{1DF0DCFD-E1A7-584B-8344-EFB502E19CCF}" destId="{AEB87668-2E53-B040-B3D7-14D15DB69410}" srcOrd="1" destOrd="0" presId="urn:microsoft.com/office/officeart/2008/layout/HalfCircleOrganizationChart"/>
    <dgm:cxn modelId="{6653BE52-E855-074A-BEE2-2A52F6E92CB7}" type="presParOf" srcId="{1DF0DCFD-E1A7-584B-8344-EFB502E19CCF}" destId="{DB4B903A-2028-A84A-9476-38979C52BC11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915FDB-08B6-9C49-83EB-DEBA8D8E3207}">
      <dsp:nvSpPr>
        <dsp:cNvPr id="0" name=""/>
        <dsp:cNvSpPr/>
      </dsp:nvSpPr>
      <dsp:spPr>
        <a:xfrm>
          <a:off x="4037184" y="825628"/>
          <a:ext cx="684534" cy="494844"/>
        </a:xfrm>
        <a:custGeom>
          <a:avLst/>
          <a:gdLst/>
          <a:ahLst/>
          <a:cxnLst/>
          <a:rect l="0" t="0" r="0" b="0"/>
          <a:pathLst>
            <a:path>
              <a:moveTo>
                <a:pt x="684534" y="0"/>
              </a:moveTo>
              <a:lnTo>
                <a:pt x="684534" y="494844"/>
              </a:lnTo>
              <a:lnTo>
                <a:pt x="0" y="494844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F55D6F-DB62-FB4F-A21D-C28B45696BE9}">
      <dsp:nvSpPr>
        <dsp:cNvPr id="0" name=""/>
        <dsp:cNvSpPr/>
      </dsp:nvSpPr>
      <dsp:spPr>
        <a:xfrm>
          <a:off x="7715526" y="3167890"/>
          <a:ext cx="758761" cy="16659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5975"/>
              </a:lnTo>
              <a:lnTo>
                <a:pt x="758761" y="1665975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473FD2-A831-9D45-ACF6-D3475A9E7258}">
      <dsp:nvSpPr>
        <dsp:cNvPr id="0" name=""/>
        <dsp:cNvSpPr/>
      </dsp:nvSpPr>
      <dsp:spPr>
        <a:xfrm>
          <a:off x="7715526" y="3167890"/>
          <a:ext cx="758761" cy="4948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4844"/>
              </a:lnTo>
              <a:lnTo>
                <a:pt x="758761" y="494844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D2EF2E-2875-7D4A-8AB1-C4D9BD8439BE}">
      <dsp:nvSpPr>
        <dsp:cNvPr id="0" name=""/>
        <dsp:cNvSpPr/>
      </dsp:nvSpPr>
      <dsp:spPr>
        <a:xfrm>
          <a:off x="4721718" y="825628"/>
          <a:ext cx="2993807" cy="15175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4326"/>
              </a:lnTo>
              <a:lnTo>
                <a:pt x="2993807" y="1344326"/>
              </a:lnTo>
              <a:lnTo>
                <a:pt x="2993807" y="1517522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D8175B-8508-0D4E-901C-CB596D5AAE04}">
      <dsp:nvSpPr>
        <dsp:cNvPr id="0" name=""/>
        <dsp:cNvSpPr/>
      </dsp:nvSpPr>
      <dsp:spPr>
        <a:xfrm>
          <a:off x="5719654" y="3167890"/>
          <a:ext cx="758761" cy="4948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4844"/>
              </a:lnTo>
              <a:lnTo>
                <a:pt x="758761" y="494844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9BA671-77E7-1043-82A3-AE79698B4E87}">
      <dsp:nvSpPr>
        <dsp:cNvPr id="0" name=""/>
        <dsp:cNvSpPr/>
      </dsp:nvSpPr>
      <dsp:spPr>
        <a:xfrm>
          <a:off x="4721718" y="825628"/>
          <a:ext cx="997935" cy="15175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4326"/>
              </a:lnTo>
              <a:lnTo>
                <a:pt x="997935" y="1344326"/>
              </a:lnTo>
              <a:lnTo>
                <a:pt x="997935" y="1517522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88607-D313-844E-AD6B-38E3A6173F1E}">
      <dsp:nvSpPr>
        <dsp:cNvPr id="0" name=""/>
        <dsp:cNvSpPr/>
      </dsp:nvSpPr>
      <dsp:spPr>
        <a:xfrm>
          <a:off x="3723782" y="3167890"/>
          <a:ext cx="758761" cy="16659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5975"/>
              </a:lnTo>
              <a:lnTo>
                <a:pt x="758761" y="1665975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8F5527-60CE-1A45-8B0F-7C0CC559911B}">
      <dsp:nvSpPr>
        <dsp:cNvPr id="0" name=""/>
        <dsp:cNvSpPr/>
      </dsp:nvSpPr>
      <dsp:spPr>
        <a:xfrm>
          <a:off x="3723782" y="3167890"/>
          <a:ext cx="758761" cy="4948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4844"/>
              </a:lnTo>
              <a:lnTo>
                <a:pt x="758761" y="494844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62195C-322B-0146-B128-8E482D8EE6A9}">
      <dsp:nvSpPr>
        <dsp:cNvPr id="0" name=""/>
        <dsp:cNvSpPr/>
      </dsp:nvSpPr>
      <dsp:spPr>
        <a:xfrm>
          <a:off x="3723782" y="825628"/>
          <a:ext cx="997935" cy="1517522"/>
        </a:xfrm>
        <a:custGeom>
          <a:avLst/>
          <a:gdLst/>
          <a:ahLst/>
          <a:cxnLst/>
          <a:rect l="0" t="0" r="0" b="0"/>
          <a:pathLst>
            <a:path>
              <a:moveTo>
                <a:pt x="997935" y="0"/>
              </a:moveTo>
              <a:lnTo>
                <a:pt x="997935" y="1344326"/>
              </a:lnTo>
              <a:lnTo>
                <a:pt x="0" y="1344326"/>
              </a:lnTo>
              <a:lnTo>
                <a:pt x="0" y="1517522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57C9B0-563D-1A42-B32A-8AE89E1FA2C0}">
      <dsp:nvSpPr>
        <dsp:cNvPr id="0" name=""/>
        <dsp:cNvSpPr/>
      </dsp:nvSpPr>
      <dsp:spPr>
        <a:xfrm>
          <a:off x="1727911" y="3167890"/>
          <a:ext cx="758761" cy="16659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5975"/>
              </a:lnTo>
              <a:lnTo>
                <a:pt x="758761" y="1665975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18DAF3-CA1D-324E-B741-AA5BB3097ECE}">
      <dsp:nvSpPr>
        <dsp:cNvPr id="0" name=""/>
        <dsp:cNvSpPr/>
      </dsp:nvSpPr>
      <dsp:spPr>
        <a:xfrm>
          <a:off x="1727911" y="3167890"/>
          <a:ext cx="758761" cy="4948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4844"/>
              </a:lnTo>
              <a:lnTo>
                <a:pt x="758761" y="494844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0C7ED3-18F3-5C4B-8AB0-6B1A9ACB8D5A}">
      <dsp:nvSpPr>
        <dsp:cNvPr id="0" name=""/>
        <dsp:cNvSpPr/>
      </dsp:nvSpPr>
      <dsp:spPr>
        <a:xfrm>
          <a:off x="1727911" y="825628"/>
          <a:ext cx="2993807" cy="1517522"/>
        </a:xfrm>
        <a:custGeom>
          <a:avLst/>
          <a:gdLst/>
          <a:ahLst/>
          <a:cxnLst/>
          <a:rect l="0" t="0" r="0" b="0"/>
          <a:pathLst>
            <a:path>
              <a:moveTo>
                <a:pt x="2993807" y="0"/>
              </a:moveTo>
              <a:lnTo>
                <a:pt x="2993807" y="1344326"/>
              </a:lnTo>
              <a:lnTo>
                <a:pt x="0" y="1344326"/>
              </a:lnTo>
              <a:lnTo>
                <a:pt x="0" y="1517522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0BD463-8DC9-2343-B469-F9E3943E77C5}">
      <dsp:nvSpPr>
        <dsp:cNvPr id="0" name=""/>
        <dsp:cNvSpPr/>
      </dsp:nvSpPr>
      <dsp:spPr>
        <a:xfrm>
          <a:off x="4309348" y="887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2861BA-1204-B94F-915F-9D2FA33CF435}">
      <dsp:nvSpPr>
        <dsp:cNvPr id="0" name=""/>
        <dsp:cNvSpPr/>
      </dsp:nvSpPr>
      <dsp:spPr>
        <a:xfrm>
          <a:off x="4309348" y="887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22421D-FC69-1A4F-AE07-5C3B8BE5DA68}">
      <dsp:nvSpPr>
        <dsp:cNvPr id="0" name=""/>
        <dsp:cNvSpPr/>
      </dsp:nvSpPr>
      <dsp:spPr>
        <a:xfrm>
          <a:off x="3896978" y="149340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Operational Components</a:t>
          </a:r>
        </a:p>
      </dsp:txBody>
      <dsp:txXfrm>
        <a:off x="3896978" y="149340"/>
        <a:ext cx="1649480" cy="527833"/>
      </dsp:txXfrm>
    </dsp:sp>
    <dsp:sp modelId="{C80BFB71-83B0-D749-8592-3F667DE38613}">
      <dsp:nvSpPr>
        <dsp:cNvPr id="0" name=""/>
        <dsp:cNvSpPr/>
      </dsp:nvSpPr>
      <dsp:spPr>
        <a:xfrm>
          <a:off x="1315541" y="2343150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D84F11-1097-F744-A895-7CECCF75E917}">
      <dsp:nvSpPr>
        <dsp:cNvPr id="0" name=""/>
        <dsp:cNvSpPr/>
      </dsp:nvSpPr>
      <dsp:spPr>
        <a:xfrm>
          <a:off x="1315541" y="2343150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3233C0-0C9A-B540-9FB0-469CCEE9FCD4}">
      <dsp:nvSpPr>
        <dsp:cNvPr id="0" name=""/>
        <dsp:cNvSpPr/>
      </dsp:nvSpPr>
      <dsp:spPr>
        <a:xfrm>
          <a:off x="903170" y="2491603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Tether</a:t>
          </a:r>
          <a:endParaRPr lang="en-US" sz="1500" kern="1200" dirty="0"/>
        </a:p>
      </dsp:txBody>
      <dsp:txXfrm>
        <a:off x="903170" y="2491603"/>
        <a:ext cx="1649480" cy="527833"/>
      </dsp:txXfrm>
    </dsp:sp>
    <dsp:sp modelId="{10215FA2-9BD8-CB4A-BF81-1FB984FAE110}">
      <dsp:nvSpPr>
        <dsp:cNvPr id="0" name=""/>
        <dsp:cNvSpPr/>
      </dsp:nvSpPr>
      <dsp:spPr>
        <a:xfrm>
          <a:off x="2387703" y="3514281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1C3CE2-AEB6-D24E-A3C9-2F480063602F}">
      <dsp:nvSpPr>
        <dsp:cNvPr id="0" name=""/>
        <dsp:cNvSpPr/>
      </dsp:nvSpPr>
      <dsp:spPr>
        <a:xfrm>
          <a:off x="2387703" y="3514281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87A42F-441E-0948-B25D-7C74899A9876}">
      <dsp:nvSpPr>
        <dsp:cNvPr id="0" name=""/>
        <dsp:cNvSpPr/>
      </dsp:nvSpPr>
      <dsp:spPr>
        <a:xfrm>
          <a:off x="1975333" y="3662734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Slip Ring</a:t>
          </a:r>
          <a:endParaRPr lang="en-US" sz="1500" kern="1200" dirty="0"/>
        </a:p>
      </dsp:txBody>
      <dsp:txXfrm>
        <a:off x="1975333" y="3662734"/>
        <a:ext cx="1649480" cy="527833"/>
      </dsp:txXfrm>
    </dsp:sp>
    <dsp:sp modelId="{D994D2D2-0BBA-1349-B204-0DDE4B688DA0}">
      <dsp:nvSpPr>
        <dsp:cNvPr id="0" name=""/>
        <dsp:cNvSpPr/>
      </dsp:nvSpPr>
      <dsp:spPr>
        <a:xfrm>
          <a:off x="2387703" y="4685412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324198-2FBB-F24D-BACB-20B836F142E6}">
      <dsp:nvSpPr>
        <dsp:cNvPr id="0" name=""/>
        <dsp:cNvSpPr/>
      </dsp:nvSpPr>
      <dsp:spPr>
        <a:xfrm>
          <a:off x="2387703" y="4685412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DC7F2B-2D6A-DC48-A2C9-30D971EBECA9}">
      <dsp:nvSpPr>
        <dsp:cNvPr id="0" name=""/>
        <dsp:cNvSpPr/>
      </dsp:nvSpPr>
      <dsp:spPr>
        <a:xfrm>
          <a:off x="1975333" y="4833866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Terminations</a:t>
          </a:r>
          <a:endParaRPr lang="en-US" sz="1500" kern="1200" dirty="0"/>
        </a:p>
      </dsp:txBody>
      <dsp:txXfrm>
        <a:off x="1975333" y="4833866"/>
        <a:ext cx="1649480" cy="527833"/>
      </dsp:txXfrm>
    </dsp:sp>
    <dsp:sp modelId="{9397AC47-4A7E-2541-B5BC-103FA693D508}">
      <dsp:nvSpPr>
        <dsp:cNvPr id="0" name=""/>
        <dsp:cNvSpPr/>
      </dsp:nvSpPr>
      <dsp:spPr>
        <a:xfrm>
          <a:off x="3311412" y="2343150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23F545-AA3A-FB44-8277-17A5DE0E2F30}">
      <dsp:nvSpPr>
        <dsp:cNvPr id="0" name=""/>
        <dsp:cNvSpPr/>
      </dsp:nvSpPr>
      <dsp:spPr>
        <a:xfrm>
          <a:off x="3311412" y="2343150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1CE7C1-2D8C-E345-BA5B-B27692A3CEAA}">
      <dsp:nvSpPr>
        <dsp:cNvPr id="0" name=""/>
        <dsp:cNvSpPr/>
      </dsp:nvSpPr>
      <dsp:spPr>
        <a:xfrm>
          <a:off x="2899042" y="2491603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Subsea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Tether Management</a:t>
          </a:r>
          <a:endParaRPr lang="en-US" sz="1500" kern="1200" dirty="0"/>
        </a:p>
      </dsp:txBody>
      <dsp:txXfrm>
        <a:off x="2899042" y="2491603"/>
        <a:ext cx="1649480" cy="527833"/>
      </dsp:txXfrm>
    </dsp:sp>
    <dsp:sp modelId="{264E5799-16F7-1246-81A0-8FADA642AD0F}">
      <dsp:nvSpPr>
        <dsp:cNvPr id="0" name=""/>
        <dsp:cNvSpPr/>
      </dsp:nvSpPr>
      <dsp:spPr>
        <a:xfrm>
          <a:off x="4383575" y="3514281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7F32EB-4D6B-A34F-8A56-4B77EABC68C5}">
      <dsp:nvSpPr>
        <dsp:cNvPr id="0" name=""/>
        <dsp:cNvSpPr/>
      </dsp:nvSpPr>
      <dsp:spPr>
        <a:xfrm>
          <a:off x="4383575" y="3514281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F11AAA-4E16-E647-829C-76D88072A764}">
      <dsp:nvSpPr>
        <dsp:cNvPr id="0" name=""/>
        <dsp:cNvSpPr/>
      </dsp:nvSpPr>
      <dsp:spPr>
        <a:xfrm>
          <a:off x="3971205" y="3662734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solidFill>
                <a:schemeClr val="accent2">
                  <a:lumMod val="75000"/>
                </a:schemeClr>
              </a:solidFill>
            </a:rPr>
            <a:t>Floats</a:t>
          </a:r>
          <a:endParaRPr lang="en-US" sz="15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3971205" y="3662734"/>
        <a:ext cx="1649480" cy="527833"/>
      </dsp:txXfrm>
    </dsp:sp>
    <dsp:sp modelId="{E802E4FB-1010-684B-AABA-66F1649DC42E}">
      <dsp:nvSpPr>
        <dsp:cNvPr id="0" name=""/>
        <dsp:cNvSpPr/>
      </dsp:nvSpPr>
      <dsp:spPr>
        <a:xfrm>
          <a:off x="4383575" y="4685412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CD3B9C-4FE1-5F42-BCB7-542B41C78D7F}">
      <dsp:nvSpPr>
        <dsp:cNvPr id="0" name=""/>
        <dsp:cNvSpPr/>
      </dsp:nvSpPr>
      <dsp:spPr>
        <a:xfrm>
          <a:off x="4383575" y="4685412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685A7B-3A72-B34D-8668-6E154AE0032C}">
      <dsp:nvSpPr>
        <dsp:cNvPr id="0" name=""/>
        <dsp:cNvSpPr/>
      </dsp:nvSpPr>
      <dsp:spPr>
        <a:xfrm>
          <a:off x="3971205" y="4833866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solidFill>
                <a:schemeClr val="accent2">
                  <a:lumMod val="75000"/>
                </a:schemeClr>
              </a:solidFill>
            </a:rPr>
            <a:t>Depressor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solidFill>
                <a:schemeClr val="accent2">
                  <a:lumMod val="75000"/>
                </a:schemeClr>
              </a:solidFill>
            </a:rPr>
            <a:t>Weights</a:t>
          </a:r>
          <a:endParaRPr lang="en-US" sz="15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3971205" y="4833866"/>
        <a:ext cx="1649480" cy="527833"/>
      </dsp:txXfrm>
    </dsp:sp>
    <dsp:sp modelId="{D1D459DB-525E-154E-A8E3-F403DEA8202C}">
      <dsp:nvSpPr>
        <dsp:cNvPr id="0" name=""/>
        <dsp:cNvSpPr/>
      </dsp:nvSpPr>
      <dsp:spPr>
        <a:xfrm>
          <a:off x="5307284" y="2343150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4C6A31-60FE-474C-B3C2-00682B375026}">
      <dsp:nvSpPr>
        <dsp:cNvPr id="0" name=""/>
        <dsp:cNvSpPr/>
      </dsp:nvSpPr>
      <dsp:spPr>
        <a:xfrm>
          <a:off x="5307284" y="2343150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6C2D4E-5923-9B46-B2FC-29DAF312582E}">
      <dsp:nvSpPr>
        <dsp:cNvPr id="0" name=""/>
        <dsp:cNvSpPr/>
      </dsp:nvSpPr>
      <dsp:spPr>
        <a:xfrm>
          <a:off x="4894914" y="2491603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Winch</a:t>
          </a:r>
          <a:endParaRPr lang="en-US" sz="1500" kern="1200" dirty="0"/>
        </a:p>
      </dsp:txBody>
      <dsp:txXfrm>
        <a:off x="4894914" y="2491603"/>
        <a:ext cx="1649480" cy="527833"/>
      </dsp:txXfrm>
    </dsp:sp>
    <dsp:sp modelId="{711ABE3B-6723-B748-9147-CDCDBA3AA642}">
      <dsp:nvSpPr>
        <dsp:cNvPr id="0" name=""/>
        <dsp:cNvSpPr/>
      </dsp:nvSpPr>
      <dsp:spPr>
        <a:xfrm>
          <a:off x="6379446" y="3514281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6D4493-1C03-384F-9215-A6D6AAD4A01D}">
      <dsp:nvSpPr>
        <dsp:cNvPr id="0" name=""/>
        <dsp:cNvSpPr/>
      </dsp:nvSpPr>
      <dsp:spPr>
        <a:xfrm>
          <a:off x="6379446" y="3514281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D04FEF-767A-6C4B-8558-FF775A1D20DD}">
      <dsp:nvSpPr>
        <dsp:cNvPr id="0" name=""/>
        <dsp:cNvSpPr/>
      </dsp:nvSpPr>
      <dsp:spPr>
        <a:xfrm>
          <a:off x="5967076" y="3662734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solidFill>
                <a:schemeClr val="accent2">
                  <a:lumMod val="75000"/>
                </a:schemeClr>
              </a:solidFill>
            </a:rPr>
            <a:t>Payout Counter</a:t>
          </a:r>
          <a:endParaRPr lang="en-US" sz="15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5967076" y="3662734"/>
        <a:ext cx="1649480" cy="527833"/>
      </dsp:txXfrm>
    </dsp:sp>
    <dsp:sp modelId="{CF8A4BE7-4665-1546-B889-BD812FB2531E}">
      <dsp:nvSpPr>
        <dsp:cNvPr id="0" name=""/>
        <dsp:cNvSpPr/>
      </dsp:nvSpPr>
      <dsp:spPr>
        <a:xfrm>
          <a:off x="7303156" y="2343150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FCF49C-F476-6948-88DE-8977A1C671D9}">
      <dsp:nvSpPr>
        <dsp:cNvPr id="0" name=""/>
        <dsp:cNvSpPr/>
      </dsp:nvSpPr>
      <dsp:spPr>
        <a:xfrm>
          <a:off x="7303156" y="2343150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C83ECE-329F-F947-905A-11855AD29507}">
      <dsp:nvSpPr>
        <dsp:cNvPr id="0" name=""/>
        <dsp:cNvSpPr/>
      </dsp:nvSpPr>
      <dsp:spPr>
        <a:xfrm>
          <a:off x="6890785" y="2491603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Handling</a:t>
          </a:r>
          <a:endParaRPr lang="en-US" sz="1500" kern="1200" dirty="0"/>
        </a:p>
      </dsp:txBody>
      <dsp:txXfrm>
        <a:off x="6890785" y="2491603"/>
        <a:ext cx="1649480" cy="527833"/>
      </dsp:txXfrm>
    </dsp:sp>
    <dsp:sp modelId="{7D757B76-4219-B748-A589-785B438F696D}">
      <dsp:nvSpPr>
        <dsp:cNvPr id="0" name=""/>
        <dsp:cNvSpPr/>
      </dsp:nvSpPr>
      <dsp:spPr>
        <a:xfrm>
          <a:off x="8375318" y="3514281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68E51B-27C8-9C45-8262-BB6D57453CDB}">
      <dsp:nvSpPr>
        <dsp:cNvPr id="0" name=""/>
        <dsp:cNvSpPr/>
      </dsp:nvSpPr>
      <dsp:spPr>
        <a:xfrm>
          <a:off x="8375318" y="3514281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0EA0CA-BA8E-C14F-B24A-D9057C9804F5}">
      <dsp:nvSpPr>
        <dsp:cNvPr id="0" name=""/>
        <dsp:cNvSpPr/>
      </dsp:nvSpPr>
      <dsp:spPr>
        <a:xfrm>
          <a:off x="7962948" y="3662734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Sheaves</a:t>
          </a:r>
          <a:endParaRPr lang="en-US" sz="1500" kern="1200" dirty="0"/>
        </a:p>
      </dsp:txBody>
      <dsp:txXfrm>
        <a:off x="7962948" y="3662734"/>
        <a:ext cx="1649480" cy="527833"/>
      </dsp:txXfrm>
    </dsp:sp>
    <dsp:sp modelId="{78506EE1-065A-5540-8738-8335979897B5}">
      <dsp:nvSpPr>
        <dsp:cNvPr id="0" name=""/>
        <dsp:cNvSpPr/>
      </dsp:nvSpPr>
      <dsp:spPr>
        <a:xfrm>
          <a:off x="8375318" y="4685412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44E148-1039-3E4B-96EE-61134793F19B}">
      <dsp:nvSpPr>
        <dsp:cNvPr id="0" name=""/>
        <dsp:cNvSpPr/>
      </dsp:nvSpPr>
      <dsp:spPr>
        <a:xfrm>
          <a:off x="8375318" y="4685412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662E99-937F-9747-B534-E4A6A4E32A22}">
      <dsp:nvSpPr>
        <dsp:cNvPr id="0" name=""/>
        <dsp:cNvSpPr/>
      </dsp:nvSpPr>
      <dsp:spPr>
        <a:xfrm>
          <a:off x="7962948" y="4833866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Overboard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Frames</a:t>
          </a:r>
          <a:endParaRPr lang="en-US" sz="1500" kern="1200" dirty="0"/>
        </a:p>
      </dsp:txBody>
      <dsp:txXfrm>
        <a:off x="7962948" y="4833866"/>
        <a:ext cx="1649480" cy="527833"/>
      </dsp:txXfrm>
    </dsp:sp>
    <dsp:sp modelId="{1C62B0CA-8F24-3744-9266-4E5EA5A915F8}">
      <dsp:nvSpPr>
        <dsp:cNvPr id="0" name=""/>
        <dsp:cNvSpPr/>
      </dsp:nvSpPr>
      <dsp:spPr>
        <a:xfrm>
          <a:off x="3311412" y="1172019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C57BD7-F71E-9A4E-ADE5-575064B1BCD9}">
      <dsp:nvSpPr>
        <dsp:cNvPr id="0" name=""/>
        <dsp:cNvSpPr/>
      </dsp:nvSpPr>
      <dsp:spPr>
        <a:xfrm>
          <a:off x="3311412" y="1172019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86E3B-D2B3-944C-8E5C-3215D38609D7}">
      <dsp:nvSpPr>
        <dsp:cNvPr id="0" name=""/>
        <dsp:cNvSpPr/>
      </dsp:nvSpPr>
      <dsp:spPr>
        <a:xfrm>
          <a:off x="2899042" y="1320472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BOS</a:t>
          </a:r>
          <a:endParaRPr lang="en-US" sz="1500" kern="1200" dirty="0"/>
        </a:p>
      </dsp:txBody>
      <dsp:txXfrm>
        <a:off x="2899042" y="1320472"/>
        <a:ext cx="1649480" cy="5278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90DD75-68B4-B140-909D-976C5134E8C0}" type="datetimeFigureOut">
              <a:rPr lang="en-US" smtClean="0"/>
              <a:t>3/22/17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874222-CA31-C74E-82AB-A7C2C0B65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793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74222-CA31-C74E-82AB-A7C2C0B65F4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72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344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32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90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720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680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5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9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753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9788" y="457200"/>
            <a:ext cx="6884486" cy="1600200"/>
          </a:xfrm>
        </p:spPr>
        <p:txBody>
          <a:bodyPr>
            <a:normAutofit/>
          </a:bodyPr>
          <a:lstStyle/>
          <a:p>
            <a:r>
              <a:rPr lang="en-US" sz="4400" dirty="0" smtClean="0"/>
              <a:t>System Deployment</a:t>
            </a:r>
            <a:endParaRPr lang="en-US" sz="4400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9" y="760917"/>
            <a:ext cx="3143003" cy="6097083"/>
          </a:xfrm>
        </p:spPr>
      </p:pic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839788" y="2446420"/>
            <a:ext cx="7199807" cy="3422567"/>
          </a:xfrm>
        </p:spPr>
        <p:txBody>
          <a:bodyPr>
            <a:norm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dirty="0" smtClean="0"/>
              <a:t>In order to deploy unit on bottom, the cable must keep free from propellers, not drag on bottom, and must facilitate an acceptable watch circle for a non-DP vessel. 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 smtClean="0"/>
              <a:t>For MBARI vessels and other identified ships this leads to a number of regulated safety factors that will inform the specification of the tether, and therefore the powered winch. </a:t>
            </a:r>
          </a:p>
        </p:txBody>
      </p:sp>
    </p:spTree>
    <p:extLst>
      <p:ext uri="{BB962C8B-B14F-4D97-AF65-F5344CB8AC3E}">
        <p14:creationId xmlns:p14="http://schemas.microsoft.com/office/powerpoint/2010/main" val="476144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Considerations </a:t>
            </a:r>
            <a:r>
              <a:rPr lang="en-US" dirty="0" smtClean="0"/>
              <a:t>for Seagoing Installations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Max system weight: 500 </a:t>
            </a:r>
            <a:r>
              <a:rPr lang="en-US" dirty="0" err="1" smtClean="0"/>
              <a:t>lbs</a:t>
            </a:r>
            <a:endParaRPr lang="en-US" dirty="0" smtClean="0"/>
          </a:p>
          <a:p>
            <a:r>
              <a:rPr lang="en-US" dirty="0" smtClean="0"/>
              <a:t>Allowing for dynamic loading a tether must have an SWL of 1000 </a:t>
            </a:r>
            <a:r>
              <a:rPr lang="en-US" dirty="0" err="1" smtClean="0"/>
              <a:t>lbf</a:t>
            </a:r>
            <a:r>
              <a:rPr lang="en-US" dirty="0" smtClean="0"/>
              <a:t>, and via CFR189 the NBL of the tether must be 7000 </a:t>
            </a:r>
            <a:r>
              <a:rPr lang="en-US" dirty="0" err="1" smtClean="0"/>
              <a:t>lbf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tether must be the weakest link.</a:t>
            </a:r>
          </a:p>
          <a:p>
            <a:r>
              <a:rPr lang="en-US" dirty="0" smtClean="0"/>
              <a:t>The winch must </a:t>
            </a:r>
            <a:r>
              <a:rPr lang="en-US" dirty="0" smtClean="0"/>
              <a:t>have a brake rated above</a:t>
            </a:r>
            <a:r>
              <a:rPr lang="en-US" dirty="0" smtClean="0"/>
              <a:t> </a:t>
            </a:r>
            <a:r>
              <a:rPr lang="en-US" dirty="0" smtClean="0"/>
              <a:t>7000 </a:t>
            </a:r>
            <a:r>
              <a:rPr lang="en-US" dirty="0" err="1" smtClean="0"/>
              <a:t>lbf</a:t>
            </a:r>
            <a:r>
              <a:rPr lang="en-US" dirty="0" smtClean="0"/>
              <a:t>. </a:t>
            </a:r>
          </a:p>
          <a:p>
            <a:r>
              <a:rPr lang="en-US" dirty="0" smtClean="0"/>
              <a:t>A 3 HP winch system will facilitate 30 m/min haul rates for this system, and will integrate with ships of opportunity.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45399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8299815"/>
              </p:ext>
            </p:extLst>
          </p:nvPr>
        </p:nvGraphicFramePr>
        <p:xfrm>
          <a:off x="838200" y="665922"/>
          <a:ext cx="10515600" cy="55110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02501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 Pathways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trade study was conducted with regards to two potential system architectures that satisfy TNC requirements.</a:t>
            </a:r>
          </a:p>
          <a:p>
            <a:r>
              <a:rPr lang="en-US" dirty="0" smtClean="0"/>
              <a:t>Option 1: Custom tether/winch to suit current needs and allow for system scalability to other applications</a:t>
            </a:r>
          </a:p>
          <a:p>
            <a:r>
              <a:rPr lang="en-US" dirty="0" smtClean="0"/>
              <a:t>Option 2: Use widely available CTD wire which meets telemetry requirements and will result in lower cost system with lower maintenance impacts.</a:t>
            </a:r>
          </a:p>
          <a:p>
            <a:r>
              <a:rPr lang="en-US" dirty="0" smtClean="0"/>
              <a:t>The study was not conclusive that either scenario was superior. </a:t>
            </a:r>
          </a:p>
        </p:txBody>
      </p:sp>
    </p:spTree>
    <p:extLst>
      <p:ext uri="{BB962C8B-B14F-4D97-AF65-F5344CB8AC3E}">
        <p14:creationId xmlns:p14="http://schemas.microsoft.com/office/powerpoint/2010/main" val="828113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 Jacket Fiber Tether Solution 	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050343"/>
              </p:ext>
            </p:extLst>
          </p:nvPr>
        </p:nvGraphicFramePr>
        <p:xfrm>
          <a:off x="838200" y="1690685"/>
          <a:ext cx="10515600" cy="48835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46352"/>
                <a:gridCol w="8069248"/>
              </a:tblGrid>
              <a:tr h="607356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2400" b="0" i="0" u="none" strike="noStrike" kern="120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  <a:ea typeface="+mn-ea"/>
                          <a:cs typeface="+mn-cs"/>
                        </a:rPr>
                        <a:t>TETHER</a:t>
                      </a:r>
                      <a:endParaRPr lang="en-US" sz="2400" b="0" i="0" u="none" strike="noStrike" kern="120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  <a:ea typeface="+mn-ea"/>
                        <a:cs typeface="+mn-cs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2400" b="0" i="0" u="none" strike="noStrike" kern="120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  <a:ea typeface="+mn-ea"/>
                          <a:cs typeface="+mn-cs"/>
                        </a:rPr>
                        <a:t>Custom Design will meet requirements.</a:t>
                      </a:r>
                      <a:endParaRPr lang="en-US" sz="2400" b="0" i="0" u="none" strike="noStrike" kern="120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  <a:ea typeface="+mn-ea"/>
                        <a:cs typeface="+mn-cs"/>
                      </a:endParaRPr>
                    </a:p>
                  </a:txBody>
                  <a:tcPr marL="12700" marR="12700" marT="12700" marB="0" anchor="b"/>
                </a:tc>
              </a:tr>
              <a:tr h="76536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ELECTRICAL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No batteries,</a:t>
                      </a:r>
                      <a:r>
                        <a:rPr lang="en-US" sz="24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</a:t>
                      </a:r>
                      <a:r>
                        <a:rPr lang="en-US" sz="24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independent GFI conductors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60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MECHANICAL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Can size SWL &amp; NBL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76536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DATA IMPACT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Topside</a:t>
                      </a:r>
                      <a:r>
                        <a:rPr lang="en-US" sz="24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data collection would be </a:t>
                      </a:r>
                      <a:r>
                        <a:rPr lang="en-US" sz="24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possible in future developments.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76536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OPERATIONAL 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Will require</a:t>
                      </a:r>
                      <a:r>
                        <a:rPr lang="en-US" sz="24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custom winch, larger sheaves. More care need be </a:t>
                      </a:r>
                      <a:r>
                        <a:rPr lang="en-US" sz="24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taken.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76536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MAINTENANCE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Needs</a:t>
                      </a:r>
                      <a:r>
                        <a:rPr lang="en-US" sz="24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fiber kits and training. More downtime for damaged terms &amp; tethers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60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COST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Estimated Costs 80k$, for winch, slip ring, and tether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9581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 </a:t>
            </a:r>
            <a:r>
              <a:rPr lang="en-US" dirty="0" smtClean="0"/>
              <a:t>CTD </a:t>
            </a:r>
            <a:r>
              <a:rPr lang="en-US" dirty="0" smtClean="0"/>
              <a:t>Cable Solution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237534"/>
              </p:ext>
            </p:extLst>
          </p:nvPr>
        </p:nvGraphicFramePr>
        <p:xfrm>
          <a:off x="838200" y="1825625"/>
          <a:ext cx="10158663" cy="41122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599586"/>
                <a:gridCol w="6559077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TETHER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UNOLS Standard 0.322"ø (Coax | 4C)</a:t>
                      </a:r>
                    </a:p>
                    <a:p>
                      <a:pPr algn="l" fontAlgn="b"/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ELECTRICAL IMPACT</a:t>
                      </a: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Batteries required to get </a:t>
                      </a:r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</a:t>
                      </a:r>
                      <a:r>
                        <a:rPr lang="en-US" sz="24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o power lamps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MECHANICAL</a:t>
                      </a: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Already </a:t>
                      </a:r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supported </a:t>
                      </a:r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on many ships (WF, RC, JM, SR)</a:t>
                      </a:r>
                    </a:p>
                  </a:txBody>
                  <a:tcPr marL="12700" marR="12700" marT="1270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DATA IMPACT</a:t>
                      </a: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Real-Time data collection at the surface </a:t>
                      </a:r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lost. Network data only.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OPERATIONAL </a:t>
                      </a: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May Avoid depressor weight, but floats </a:t>
                      </a:r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remain.</a:t>
                      </a:r>
                    </a:p>
                    <a:p>
                      <a:pPr algn="l" fontAlgn="b"/>
                      <a:r>
                        <a:rPr lang="en-US" sz="24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More Flexible sheave options.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MAINTENANCE</a:t>
                      </a: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Field </a:t>
                      </a:r>
                      <a:r>
                        <a:rPr lang="en-US" sz="24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s</a:t>
                      </a:r>
                      <a:r>
                        <a:rPr lang="en-US" sz="2400" b="0" i="0" u="none" strike="noStrike" cap="none" spc="0" dirty="0" err="1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ervicable</a:t>
                      </a:r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, inexpensive terminations </a:t>
                      </a:r>
                    </a:p>
                  </a:txBody>
                  <a:tcPr marL="12700" marR="12700" marT="1270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COST</a:t>
                      </a: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Lower </a:t>
                      </a:r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cost (~$30,000), </a:t>
                      </a:r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less gear on </a:t>
                      </a:r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accommodating </a:t>
                      </a:r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ships</a:t>
                      </a:r>
                    </a:p>
                  </a:txBody>
                  <a:tcPr marL="12700" marR="12700" marT="1270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6950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 OF PDR SLIDES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14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 CTD Cable Solution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6458380"/>
              </p:ext>
            </p:extLst>
          </p:nvPr>
        </p:nvGraphicFramePr>
        <p:xfrm>
          <a:off x="838200" y="1825625"/>
          <a:ext cx="10515600" cy="4224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0636"/>
                <a:gridCol w="3966359"/>
                <a:gridCol w="4228605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CATEGORY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KEY SPECs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IMPACT</a:t>
                      </a: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TETHER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UNOLS Standard 0.322"ø (Coax | 4C)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ELECTRICAL IMPACT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19AWG Conductors 1000V rated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Batteries required to get to 600W</a:t>
                      </a: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MECHANICAL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10 </a:t>
                      </a:r>
                      <a:r>
                        <a:rPr lang="en-US" sz="20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klbf</a:t>
                      </a:r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NBL, 5 </a:t>
                      </a:r>
                      <a:r>
                        <a:rPr lang="en-US" sz="20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klbf</a:t>
                      </a:r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</a:t>
                      </a:r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SWL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Already support on many ships (WF, RC, JM, SR)</a:t>
                      </a: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DATA IMPACT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45 Mbps limits via VDSL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Real-Time data collection at the surface </a:t>
                      </a:r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lost. Network data only.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OPERATIONAL 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6” Min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Bend Radius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May Avoid depressor weight, but floats remain</a:t>
                      </a: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MAINTENANCE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Can use standard terms and splice whips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Field Servicable, inexpensive terminations </a:t>
                      </a: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COST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~ </a:t>
                      </a:r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$30,000 </a:t>
                      </a:r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(Tether/Winch/</a:t>
                      </a:r>
                      <a:r>
                        <a:rPr lang="en-US" sz="20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SlipRing</a:t>
                      </a:r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/</a:t>
                      </a:r>
                      <a:r>
                        <a:rPr lang="en-US" sz="20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Xverters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Lower cost, less gear on </a:t>
                      </a:r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accommodating </a:t>
                      </a:r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ships</a:t>
                      </a: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2255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 Jacket Fiber Tether Solution 	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7891124"/>
              </p:ext>
            </p:extLst>
          </p:nvPr>
        </p:nvGraphicFramePr>
        <p:xfrm>
          <a:off x="838200" y="1825625"/>
          <a:ext cx="10515600" cy="4780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CATEGORY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KEY SPECs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IMPACT</a:t>
                      </a: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TETHER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Custom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Cable w SMF, GFI and 600W 400V Conductors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Custom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Design will meet 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all requirements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.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ELECTRICAL IMPACT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19AWG Conductors 1000V rated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No batteries,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will add GFI safety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MECHANICAL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7 </a:t>
                      </a:r>
                      <a:r>
                        <a:rPr lang="en-US" sz="20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klbf</a:t>
                      </a:r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NBL, </a:t>
                      </a:r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1 </a:t>
                      </a:r>
                      <a:r>
                        <a:rPr lang="en-US" sz="20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klbf</a:t>
                      </a:r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SWL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Lower NBL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will accommodate smaller ships than steel.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DATA IMPACT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Fiber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facilitates 10 </a:t>
                      </a:r>
                      <a:r>
                        <a:rPr lang="en-US" sz="2000" b="0" i="0" u="none" strike="noStrike" cap="none" spc="0" baseline="0" dirty="0" err="1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Gbps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and CWDM for expansion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Topside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data collection would be possible. 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OPERATIONAL 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10” Min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Bend Radius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Will require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custom winch, larger sheaves. More care need be take.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MAINTENANCE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Needs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fiber kits and training. More downtime for damaged terms &amp; tethers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COST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~$80,000 for winch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, slip ring, and tether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Much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higher cost and upkeep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479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638</Words>
  <Application>Microsoft Macintosh PowerPoint</Application>
  <PresentationFormat>Widescreen</PresentationFormat>
  <Paragraphs>111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</vt:lpstr>
      <vt:lpstr>Calibri Light</vt:lpstr>
      <vt:lpstr>Arial</vt:lpstr>
      <vt:lpstr>Office Theme</vt:lpstr>
      <vt:lpstr>System Deployment</vt:lpstr>
      <vt:lpstr>Considerations for Seagoing Installations</vt:lpstr>
      <vt:lpstr>PowerPoint Presentation</vt:lpstr>
      <vt:lpstr>Solution Pathways</vt:lpstr>
      <vt:lpstr>Soft Jacket Fiber Tether Solution  </vt:lpstr>
      <vt:lpstr>Standard CTD Cable Solution</vt:lpstr>
      <vt:lpstr>END OF PDR SLIDES</vt:lpstr>
      <vt:lpstr>Standard CTD Cable Solution</vt:lpstr>
      <vt:lpstr>Soft Jacket Fiber Tether Solution  </vt:lpstr>
    </vt:vector>
  </TitlesOfParts>
  <Company/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Fiber System Solution</dc:title>
  <dc:creator>Eric Martin</dc:creator>
  <cp:lastModifiedBy>Eric Martin</cp:lastModifiedBy>
  <cp:revision>21</cp:revision>
  <dcterms:created xsi:type="dcterms:W3CDTF">2017-02-27T18:54:29Z</dcterms:created>
  <dcterms:modified xsi:type="dcterms:W3CDTF">2017-03-23T05:50:17Z</dcterms:modified>
</cp:coreProperties>
</file>