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-40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printerSettings" Target="printerSettings/printerSettings1.bin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58106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246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05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340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1241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9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127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81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41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4765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4349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D163EF-2D67-D947-AD32-77AD9AF94C79}" type="datetimeFigureOut">
              <a:rPr lang="en-US" smtClean="0"/>
              <a:t>3/20/17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4B0701-5442-F34D-88CA-BB23EC90FA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582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400"/>
            <a:ext cx="9144000" cy="6527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02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38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233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1600"/>
            <a:ext cx="9144000" cy="6652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559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2200" y="635000"/>
            <a:ext cx="6959600" cy="558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992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100" y="322980"/>
            <a:ext cx="6273800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3621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8600"/>
            <a:ext cx="9144000" cy="638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25197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800" y="342900"/>
            <a:ext cx="8267700" cy="6159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771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456" y="326319"/>
            <a:ext cx="5956300" cy="47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504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00" y="355600"/>
            <a:ext cx="803910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868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39700"/>
            <a:ext cx="7010400" cy="657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765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359" y="63500"/>
            <a:ext cx="8679355" cy="6433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99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4300"/>
            <a:ext cx="9144000" cy="662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8208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0</Words>
  <Application>Microsoft Macintosh PowerPoint</Application>
  <PresentationFormat>On-screen Show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Kent Headley</dc:creator>
  <cp:lastModifiedBy>Kent Headley</cp:lastModifiedBy>
  <cp:revision>9</cp:revision>
  <dcterms:created xsi:type="dcterms:W3CDTF">2017-03-20T03:40:39Z</dcterms:created>
  <dcterms:modified xsi:type="dcterms:W3CDTF">2017-03-20T20:27:29Z</dcterms:modified>
</cp:coreProperties>
</file>