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10" d="100"/>
          <a:sy n="110" d="100"/>
        </p:scale>
        <p:origin x="-96" y="-75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89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93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842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529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5335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2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9361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90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022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801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39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AC3B1-BA7E-D74D-9077-12CB9C150E44}" type="datetimeFigureOut">
              <a:rPr lang="en-US" smtClean="0"/>
              <a:t>3/23/17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4BD4A-924F-AF43-8CD3-98B758FEA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986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00" y="0"/>
            <a:ext cx="720478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38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300" y="0"/>
            <a:ext cx="7370081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0"/>
            <a:ext cx="706997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8900" y="0"/>
            <a:ext cx="641176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0"/>
            <a:ext cx="7102469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8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76200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1126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" y="0"/>
            <a:ext cx="736322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9676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0" y="0"/>
            <a:ext cx="632971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0" y="63500"/>
            <a:ext cx="5956300" cy="500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0"/>
            <a:ext cx="67269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32773"/>
            <a:ext cx="5253494" cy="492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228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300" y="0"/>
            <a:ext cx="686459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0" y="0"/>
            <a:ext cx="709514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1875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0</Words>
  <Application>Microsoft Macintosh PowerPoint</Application>
  <PresentationFormat>On-screen Show (16:9)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7</cp:revision>
  <dcterms:created xsi:type="dcterms:W3CDTF">2017-03-23T05:16:00Z</dcterms:created>
  <dcterms:modified xsi:type="dcterms:W3CDTF">2017-03-23T15:54:12Z</dcterms:modified>
</cp:coreProperties>
</file>