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6"/>
  </p:notesMasterIdLst>
  <p:sldIdLst>
    <p:sldId id="256" r:id="rId2"/>
    <p:sldId id="263" r:id="rId3"/>
    <p:sldId id="257" r:id="rId4"/>
    <p:sldId id="258" r:id="rId5"/>
    <p:sldId id="259" r:id="rId6"/>
    <p:sldId id="260" r:id="rId7"/>
    <p:sldId id="261" r:id="rId8"/>
    <p:sldId id="264" r:id="rId9"/>
    <p:sldId id="262" r:id="rId10"/>
    <p:sldId id="266" r:id="rId11"/>
    <p:sldId id="265" r:id="rId12"/>
    <p:sldId id="267" r:id="rId13"/>
    <p:sldId id="268" r:id="rId14"/>
    <p:sldId id="269" r:id="rId15"/>
    <p:sldId id="270" r:id="rId16"/>
    <p:sldId id="271" r:id="rId17"/>
    <p:sldId id="272" r:id="rId18"/>
    <p:sldId id="280" r:id="rId19"/>
    <p:sldId id="274" r:id="rId20"/>
    <p:sldId id="276" r:id="rId21"/>
    <p:sldId id="275" r:id="rId22"/>
    <p:sldId id="277" r:id="rId23"/>
    <p:sldId id="278" r:id="rId24"/>
    <p:sldId id="279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24"/>
  </p:normalViewPr>
  <p:slideViewPr>
    <p:cSldViewPr snapToGrid="0" snapToObjects="1">
      <p:cViewPr varScale="1">
        <p:scale>
          <a:sx n="102" d="100"/>
          <a:sy n="102" d="100"/>
        </p:scale>
        <p:origin x="85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notesMaster" Target="notesMasters/notesMaster1.xml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26D1DC-B8EF-8343-B893-EFFAB6383C12}" type="datetimeFigureOut">
              <a:rPr lang="en-US" smtClean="0"/>
              <a:t>3/14/17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6FE513-7216-074E-A812-D31DCBB86A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047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A1DEC-73A9-1845-A58B-0EE3214B0B35}" type="datetimeFigureOut">
              <a:rPr lang="en-US" smtClean="0"/>
              <a:t>3/14/17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1D72A-3F2D-8E40-B9B1-CBDA3B3A2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606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A1DEC-73A9-1845-A58B-0EE3214B0B35}" type="datetimeFigureOut">
              <a:rPr lang="en-US" smtClean="0"/>
              <a:t>3/14/17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1D72A-3F2D-8E40-B9B1-CBDA3B3A2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468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A1DEC-73A9-1845-A58B-0EE3214B0B35}" type="datetimeFigureOut">
              <a:rPr lang="en-US" smtClean="0"/>
              <a:t>3/14/17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1D72A-3F2D-8E40-B9B1-CBDA3B3A2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2909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A1DEC-73A9-1845-A58B-0EE3214B0B35}" type="datetimeFigureOut">
              <a:rPr lang="en-US" smtClean="0"/>
              <a:t>3/14/17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1D72A-3F2D-8E40-B9B1-CBDA3B3A2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5230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A1DEC-73A9-1845-A58B-0EE3214B0B35}" type="datetimeFigureOut">
              <a:rPr lang="en-US" smtClean="0"/>
              <a:t>3/14/17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1D72A-3F2D-8E40-B9B1-CBDA3B3A2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159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A1DEC-73A9-1845-A58B-0EE3214B0B35}" type="datetimeFigureOut">
              <a:rPr lang="en-US" smtClean="0"/>
              <a:t>3/14/17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1D72A-3F2D-8E40-B9B1-CBDA3B3A2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701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A1DEC-73A9-1845-A58B-0EE3214B0B35}" type="datetimeFigureOut">
              <a:rPr lang="en-US" smtClean="0"/>
              <a:t>3/14/17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1D72A-3F2D-8E40-B9B1-CBDA3B3A2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5826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A1DEC-73A9-1845-A58B-0EE3214B0B35}" type="datetimeFigureOut">
              <a:rPr lang="en-US" smtClean="0"/>
              <a:t>3/14/17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1D72A-3F2D-8E40-B9B1-CBDA3B3A2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6351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A1DEC-73A9-1845-A58B-0EE3214B0B35}" type="datetimeFigureOut">
              <a:rPr lang="en-US" smtClean="0"/>
              <a:t>3/14/17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1D72A-3F2D-8E40-B9B1-CBDA3B3A2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2394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A1DEC-73A9-1845-A58B-0EE3214B0B35}" type="datetimeFigureOut">
              <a:rPr lang="en-US" smtClean="0"/>
              <a:t>3/14/17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1D72A-3F2D-8E40-B9B1-CBDA3B3A2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8620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A1DEC-73A9-1845-A58B-0EE3214B0B35}" type="datetimeFigureOut">
              <a:rPr lang="en-US" smtClean="0"/>
              <a:t>3/14/17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1D72A-3F2D-8E40-B9B1-CBDA3B3A2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840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9A1DEC-73A9-1845-A58B-0EE3214B0B35}" type="datetimeFigureOut">
              <a:rPr lang="en-US" smtClean="0"/>
              <a:t>3/14/17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61D72A-3F2D-8E40-B9B1-CBDA3B3A2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087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Relationship Id="rId3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Pot. String Integration testing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mr-IN" dirty="0" smtClean="0"/>
              <a:t>external-2017-03-07-16-19-47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26604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9200" y="0"/>
            <a:ext cx="719179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1536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4900" y="0"/>
            <a:ext cx="74303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0054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0300" y="0"/>
            <a:ext cx="73709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4892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3000" y="0"/>
            <a:ext cx="73431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3045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27133"/>
            <a:ext cx="5436469" cy="541750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2306" y="1027133"/>
            <a:ext cx="5436469" cy="5417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1702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1400" y="0"/>
            <a:ext cx="754617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4865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0300" y="0"/>
            <a:ext cx="73911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8988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82" y="375780"/>
            <a:ext cx="4371584" cy="430335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8277" y="0"/>
            <a:ext cx="72597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3466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27133"/>
            <a:ext cx="5436469" cy="541750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724" y="1027132"/>
            <a:ext cx="5436469" cy="5417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543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0"/>
            <a:ext cx="74617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9106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RMSE analysis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44439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0300" y="0"/>
            <a:ext cx="73911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1481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5700" y="0"/>
            <a:ext cx="7329965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77222" cy="229852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38205" y="247389"/>
            <a:ext cx="400832" cy="1803748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2044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3268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39902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13006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4454" y="365125"/>
            <a:ext cx="6614805" cy="6427572"/>
          </a:xfrm>
        </p:spPr>
      </p:pic>
    </p:spTree>
    <p:extLst>
      <p:ext uri="{BB962C8B-B14F-4D97-AF65-F5344CB8AC3E}">
        <p14:creationId xmlns:p14="http://schemas.microsoft.com/office/powerpoint/2010/main" val="9223913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709" y="227339"/>
            <a:ext cx="3637553" cy="3718360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9738" y="0"/>
            <a:ext cx="66272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8368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2032" y="0"/>
            <a:ext cx="6882004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832" y="263046"/>
            <a:ext cx="4902200" cy="4469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4602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59" y="0"/>
            <a:ext cx="3847699" cy="393317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9367" y="0"/>
            <a:ext cx="683396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587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4300" y="0"/>
            <a:ext cx="68820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8777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Transient velocity profile + </a:t>
            </a:r>
          </a:p>
          <a:p>
            <a:pPr algn="ctr"/>
            <a:r>
              <a:rPr lang="en-US" dirty="0" smtClean="0"/>
              <a:t>DSP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60241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5400" y="0"/>
            <a:ext cx="70577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0623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13</Words>
  <Application>Microsoft Macintosh PowerPoint</Application>
  <PresentationFormat>Widescreen</PresentationFormat>
  <Paragraphs>5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Calibri</vt:lpstr>
      <vt:lpstr>Calibri Light</vt:lpstr>
      <vt:lpstr>Mangal</vt:lpstr>
      <vt:lpstr>Arial</vt:lpstr>
      <vt:lpstr>Office Theme</vt:lpstr>
      <vt:lpstr>Pot. String Integration testing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15.0032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Pot. String Integration testing </dc:title>
  <dc:creator>Ben Yair Raanan</dc:creator>
  <cp:lastModifiedBy>Ben Yair Raanan</cp:lastModifiedBy>
  <cp:revision>5</cp:revision>
  <dcterms:created xsi:type="dcterms:W3CDTF">2017-03-14T21:23:02Z</dcterms:created>
  <dcterms:modified xsi:type="dcterms:W3CDTF">2017-03-14T21:48:37Z</dcterms:modified>
</cp:coreProperties>
</file>