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305" r:id="rId2"/>
    <p:sldId id="312" r:id="rId3"/>
    <p:sldId id="311" r:id="rId4"/>
    <p:sldId id="306" r:id="rId5"/>
    <p:sldId id="307" r:id="rId6"/>
    <p:sldId id="308" r:id="rId7"/>
    <p:sldId id="313" r:id="rId8"/>
    <p:sldId id="309" r:id="rId9"/>
    <p:sldId id="314" r:id="rId10"/>
    <p:sldId id="310" r:id="rId11"/>
    <p:sldId id="299" r:id="rId12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543"/>
  </p:normalViewPr>
  <p:slideViewPr>
    <p:cSldViewPr snapToGrid="0" snapToObjects="1">
      <p:cViewPr varScale="1">
        <p:scale>
          <a:sx n="72" d="100"/>
          <a:sy n="72" d="100"/>
        </p:scale>
        <p:origin x="77" y="13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3/21/2018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3/21/2018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670" y="159490"/>
            <a:ext cx="10822171" cy="41467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Phase 1: Current and Planned Lab Test Bed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0968" y="617337"/>
            <a:ext cx="9660115" cy="624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Design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917" y="1602341"/>
            <a:ext cx="10515600" cy="4351338"/>
          </a:xfrm>
        </p:spPr>
        <p:txBody>
          <a:bodyPr/>
          <a:lstStyle/>
          <a:p>
            <a:r>
              <a:rPr lang="en-US" dirty="0"/>
              <a:t>Measuring speed to 0.05 mm/sec. @ 10 Hz requires very high resolution position </a:t>
            </a:r>
            <a:r>
              <a:rPr lang="en-US" dirty="0" smtClean="0"/>
              <a:t>measurement </a:t>
            </a:r>
            <a:r>
              <a:rPr lang="en-US" i="1" u="sng" dirty="0" smtClean="0">
                <a:solidFill>
                  <a:srgbClr val="FF0000"/>
                </a:solidFill>
              </a:rPr>
              <a:t>or use encoder pulses!</a:t>
            </a:r>
            <a:endParaRPr lang="en-US" i="1" u="sng" dirty="0">
              <a:solidFill>
                <a:srgbClr val="FF0000"/>
              </a:solidFill>
            </a:endParaRPr>
          </a:p>
          <a:p>
            <a:r>
              <a:rPr lang="en-US" dirty="0"/>
              <a:t>Low cost sensor unlikely to meet requirement.</a:t>
            </a:r>
          </a:p>
          <a:p>
            <a:r>
              <a:rPr lang="en-US" dirty="0"/>
              <a:t>High cost sensor might be OK for lab but will have alignment and interfacing issues.</a:t>
            </a:r>
          </a:p>
          <a:p>
            <a:r>
              <a:rPr lang="en-US" dirty="0"/>
              <a:t>What is driving the speed resolution requirement?</a:t>
            </a:r>
          </a:p>
          <a:p>
            <a:r>
              <a:rPr lang="en-US" dirty="0"/>
              <a:t>Will a low cost sensor (± 25µm) be OK?</a:t>
            </a:r>
          </a:p>
        </p:txBody>
      </p:sp>
    </p:spTree>
    <p:extLst>
      <p:ext uri="{BB962C8B-B14F-4D97-AF65-F5344CB8AC3E}">
        <p14:creationId xmlns:p14="http://schemas.microsoft.com/office/powerpoint/2010/main" val="279462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Risks and Tasks Updates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844922"/>
              </p:ext>
            </p:extLst>
          </p:nvPr>
        </p:nvGraphicFramePr>
        <p:xfrm>
          <a:off x="880509" y="1371600"/>
          <a:ext cx="1057476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84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60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</a:t>
                      </a:r>
                      <a:r>
                        <a:rPr lang="en-US" baseline="0"/>
                        <a:t> required sensor resolution, noise level, and repeatability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block-by-block the expected noise level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data from the vehicle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bring testbed back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acquire NI DAQ data with python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build proof-of-concept fault detection/isolation/prognostication in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18" y="675170"/>
            <a:ext cx="9570595" cy="618283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281120" y="260500"/>
            <a:ext cx="8782493" cy="414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Phase 2: Prototype Proposed Hardware Design in Lab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891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22205" y="0"/>
            <a:ext cx="9131595" cy="701749"/>
          </a:xfrm>
        </p:spPr>
        <p:txBody>
          <a:bodyPr>
            <a:normAutofit/>
          </a:bodyPr>
          <a:lstStyle/>
          <a:p>
            <a:r>
              <a:rPr lang="en-US" sz="3200" dirty="0" smtClean="0"/>
              <a:t>Phase 3: Proposed Final System Hardware Design</a:t>
            </a:r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2233" y="576124"/>
            <a:ext cx="9723910" cy="628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011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Shifter Drive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42749"/>
            <a:ext cx="10060713" cy="3866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7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Thruster Motor Drive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5130" y="1807645"/>
            <a:ext cx="10428670" cy="4008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447"/>
          </a:xfrm>
        </p:spPr>
        <p:txBody>
          <a:bodyPr>
            <a:normAutofit fontScale="90000"/>
          </a:bodyPr>
          <a:lstStyle/>
          <a:p>
            <a:r>
              <a:rPr lang="en-US" dirty="0"/>
              <a:t>Mass Shifter </a:t>
            </a:r>
            <a:r>
              <a:rPr lang="en-US" dirty="0" smtClean="0"/>
              <a:t>Position &amp; Speed from Position Pot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9388" y="1238572"/>
            <a:ext cx="7437262" cy="543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47459"/>
          </a:xfrm>
        </p:spPr>
        <p:txBody>
          <a:bodyPr/>
          <a:lstStyle/>
          <a:p>
            <a:r>
              <a:rPr lang="en-US" dirty="0" smtClean="0"/>
              <a:t>Mass Shifter Speed from Encoder Pulses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6214" y="1112584"/>
            <a:ext cx="6411434" cy="562845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5316279" y="2169042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6595730" y="6230678"/>
            <a:ext cx="1424763" cy="62732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752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of linear position sensors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1855458"/>
            <a:ext cx="11819860" cy="309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17898" y="365125"/>
            <a:ext cx="9035902" cy="953301"/>
          </a:xfrm>
        </p:spPr>
        <p:txBody>
          <a:bodyPr/>
          <a:lstStyle/>
          <a:p>
            <a:r>
              <a:rPr lang="en-US" dirty="0" smtClean="0"/>
              <a:t>What Could Possibly Go Wrong?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35" y="1318426"/>
            <a:ext cx="7539591" cy="498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559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15926</TotalTime>
  <Words>273</Words>
  <Application>Microsoft Office PowerPoint</Application>
  <PresentationFormat>Widescreen</PresentationFormat>
  <Paragraphs>42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Phase 1: Current and Planned Lab Test Bed Design</vt:lpstr>
      <vt:lpstr>PowerPoint Presentation</vt:lpstr>
      <vt:lpstr>Phase 3: Proposed Final System Hardware Design</vt:lpstr>
      <vt:lpstr>Mass Shifter Drive</vt:lpstr>
      <vt:lpstr>Thruster Motor Drive</vt:lpstr>
      <vt:lpstr>Mass Shifter Position &amp; Speed from Position Pot</vt:lpstr>
      <vt:lpstr>Mass Shifter Speed from Encoder Pulses</vt:lpstr>
      <vt:lpstr>Sampling of linear position sensors</vt:lpstr>
      <vt:lpstr>What Could Possibly Go Wrong?</vt:lpstr>
      <vt:lpstr>Hardware Design Issues</vt:lpstr>
      <vt:lpstr>4. Risks and Tasks Updates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Mark Chaffey</cp:lastModifiedBy>
  <cp:revision>116</cp:revision>
  <cp:lastPrinted>2018-03-21T19:57:12Z</cp:lastPrinted>
  <dcterms:created xsi:type="dcterms:W3CDTF">2018-01-22T16:01:38Z</dcterms:created>
  <dcterms:modified xsi:type="dcterms:W3CDTF">2018-03-28T19:58:42Z</dcterms:modified>
</cp:coreProperties>
</file>