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985000" cy="92837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8011" autoAdjust="0"/>
    <p:restoredTop sz="94660"/>
  </p:normalViewPr>
  <p:slideViewPr>
    <p:cSldViewPr snapToGrid="0">
      <p:cViewPr varScale="1">
        <p:scale>
          <a:sx n="143" d="100"/>
          <a:sy n="143" d="100"/>
        </p:scale>
        <p:origin x="874" y="1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EBAB5-F6D2-4C30-9311-1179A66915E7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DA734-DD17-432A-8D4E-4E683C4962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931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EBAB5-F6D2-4C30-9311-1179A66915E7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DA734-DD17-432A-8D4E-4E683C4962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9154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EBAB5-F6D2-4C30-9311-1179A66915E7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DA734-DD17-432A-8D4E-4E683C4962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70829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EBAB5-F6D2-4C30-9311-1179A66915E7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DA734-DD17-432A-8D4E-4E683C4962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36754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EBAB5-F6D2-4C30-9311-1179A66915E7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DA734-DD17-432A-8D4E-4E683C4962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2249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EBAB5-F6D2-4C30-9311-1179A66915E7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DA734-DD17-432A-8D4E-4E683C4962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8152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EBAB5-F6D2-4C30-9311-1179A66915E7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DA734-DD17-432A-8D4E-4E683C4962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24576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EBAB5-F6D2-4C30-9311-1179A66915E7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DA734-DD17-432A-8D4E-4E683C4962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57930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EBAB5-F6D2-4C30-9311-1179A66915E7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DA734-DD17-432A-8D4E-4E683C4962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0158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EBAB5-F6D2-4C30-9311-1179A66915E7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DA734-DD17-432A-8D4E-4E683C4962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69679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EBAB5-F6D2-4C30-9311-1179A66915E7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DA734-DD17-432A-8D4E-4E683C4962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75723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CEBAB5-F6D2-4C30-9311-1179A66915E7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FDA734-DD17-432A-8D4E-4E683C4962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7247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Proposed Hardware/Software Development Plan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40531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812757" y="1117600"/>
            <a:ext cx="2074779" cy="994610"/>
            <a:chOff x="898357" y="1695116"/>
            <a:chExt cx="2074779" cy="994610"/>
          </a:xfrm>
        </p:grpSpPr>
        <p:sp>
          <p:nvSpPr>
            <p:cNvPr id="7" name="Rectangle 6"/>
            <p:cNvSpPr/>
            <p:nvPr/>
          </p:nvSpPr>
          <p:spPr>
            <a:xfrm>
              <a:off x="898357" y="1695116"/>
              <a:ext cx="2074779" cy="99461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155032" y="1978526"/>
              <a:ext cx="152399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LRAUV System</a:t>
              </a:r>
              <a:endParaRPr lang="en-US" dirty="0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1812757" y="2633580"/>
            <a:ext cx="1530166" cy="593557"/>
            <a:chOff x="898357" y="1695116"/>
            <a:chExt cx="2101610" cy="994610"/>
          </a:xfrm>
        </p:grpSpPr>
        <p:sp>
          <p:nvSpPr>
            <p:cNvPr id="11" name="Rectangle 10"/>
            <p:cNvSpPr/>
            <p:nvPr/>
          </p:nvSpPr>
          <p:spPr>
            <a:xfrm>
              <a:off x="898357" y="1695116"/>
              <a:ext cx="2074779" cy="99461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962621" y="1831406"/>
              <a:ext cx="2037346" cy="7220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 smtClean="0"/>
                <a:t>National Instruments </a:t>
              </a:r>
              <a:r>
                <a:rPr lang="en-US" sz="1100" dirty="0" smtClean="0"/>
                <a:t>NI9229 Interface</a:t>
              </a:r>
              <a:endParaRPr lang="en-US" sz="1100" dirty="0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1794041" y="3783263"/>
            <a:ext cx="2074779" cy="994610"/>
            <a:chOff x="898357" y="1695116"/>
            <a:chExt cx="2074779" cy="994610"/>
          </a:xfrm>
          <a:solidFill>
            <a:schemeClr val="accent4">
              <a:lumMod val="40000"/>
              <a:lumOff val="60000"/>
            </a:schemeClr>
          </a:solidFill>
        </p:grpSpPr>
        <p:sp>
          <p:nvSpPr>
            <p:cNvPr id="14" name="Rectangle 13"/>
            <p:cNvSpPr/>
            <p:nvPr/>
          </p:nvSpPr>
          <p:spPr>
            <a:xfrm>
              <a:off x="898357" y="1695116"/>
              <a:ext cx="2074779" cy="99461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963863" y="1766396"/>
              <a:ext cx="1943766" cy="92333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Easiest software development and test platform</a:t>
              </a:r>
              <a:endParaRPr lang="en-US" dirty="0"/>
            </a:p>
          </p:txBody>
        </p:sp>
      </p:grpSp>
      <p:cxnSp>
        <p:nvCxnSpPr>
          <p:cNvPr id="17" name="Straight Arrow Connector 16"/>
          <p:cNvCxnSpPr/>
          <p:nvPr/>
        </p:nvCxnSpPr>
        <p:spPr>
          <a:xfrm>
            <a:off x="2564064" y="2181727"/>
            <a:ext cx="0" cy="358274"/>
          </a:xfrm>
          <a:prstGeom prst="straightConnector1">
            <a:avLst/>
          </a:prstGeom>
          <a:ln w="381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2564064" y="3291305"/>
            <a:ext cx="0" cy="358274"/>
          </a:xfrm>
          <a:prstGeom prst="straightConnector1">
            <a:avLst/>
          </a:prstGeom>
          <a:ln w="381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2339472" y="423416"/>
            <a:ext cx="9839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Step 1</a:t>
            </a:r>
            <a:endParaRPr lang="en-US" dirty="0"/>
          </a:p>
        </p:txBody>
      </p:sp>
      <p:cxnSp>
        <p:nvCxnSpPr>
          <p:cNvPr id="21" name="Straight Arrow Connector 20"/>
          <p:cNvCxnSpPr/>
          <p:nvPr/>
        </p:nvCxnSpPr>
        <p:spPr>
          <a:xfrm>
            <a:off x="3593431" y="2181727"/>
            <a:ext cx="0" cy="1467852"/>
          </a:xfrm>
          <a:prstGeom prst="straightConnector1">
            <a:avLst/>
          </a:prstGeom>
          <a:ln w="381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Group 22"/>
          <p:cNvGrpSpPr/>
          <p:nvPr/>
        </p:nvGrpSpPr>
        <p:grpSpPr>
          <a:xfrm>
            <a:off x="5162884" y="1117600"/>
            <a:ext cx="2074779" cy="994610"/>
            <a:chOff x="898357" y="1695116"/>
            <a:chExt cx="2074779" cy="994610"/>
          </a:xfrm>
        </p:grpSpPr>
        <p:sp>
          <p:nvSpPr>
            <p:cNvPr id="24" name="Rectangle 23"/>
            <p:cNvSpPr/>
            <p:nvPr/>
          </p:nvSpPr>
          <p:spPr>
            <a:xfrm>
              <a:off x="898357" y="1695116"/>
              <a:ext cx="2074779" cy="99461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1155032" y="1978526"/>
              <a:ext cx="152399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LRAUV System</a:t>
              </a:r>
              <a:endParaRPr lang="en-US" dirty="0"/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5144168" y="3783263"/>
            <a:ext cx="1080169" cy="994610"/>
            <a:chOff x="898357" y="1695116"/>
            <a:chExt cx="2074779" cy="994610"/>
          </a:xfrm>
          <a:solidFill>
            <a:schemeClr val="accent4">
              <a:lumMod val="40000"/>
              <a:lumOff val="60000"/>
            </a:schemeClr>
          </a:solidFill>
        </p:grpSpPr>
        <p:sp>
          <p:nvSpPr>
            <p:cNvPr id="30" name="Rectangle 29"/>
            <p:cNvSpPr/>
            <p:nvPr/>
          </p:nvSpPr>
          <p:spPr>
            <a:xfrm>
              <a:off x="898357" y="1695116"/>
              <a:ext cx="2074779" cy="99461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963864" y="1766396"/>
              <a:ext cx="1943766" cy="76944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1100" dirty="0" smtClean="0"/>
                <a:t>COTS CPU Candidates and interface hardware</a:t>
              </a:r>
              <a:endParaRPr lang="en-US" sz="1100" dirty="0"/>
            </a:p>
          </p:txBody>
        </p:sp>
      </p:grpSp>
      <p:cxnSp>
        <p:nvCxnSpPr>
          <p:cNvPr id="32" name="Straight Arrow Connector 31"/>
          <p:cNvCxnSpPr/>
          <p:nvPr/>
        </p:nvCxnSpPr>
        <p:spPr>
          <a:xfrm flipH="1">
            <a:off x="5721685" y="2197122"/>
            <a:ext cx="16043" cy="1427746"/>
          </a:xfrm>
          <a:prstGeom prst="straightConnector1">
            <a:avLst/>
          </a:prstGeom>
          <a:ln w="381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5689599" y="423416"/>
            <a:ext cx="9839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Step 2</a:t>
            </a:r>
            <a:endParaRPr lang="en-US" dirty="0"/>
          </a:p>
        </p:txBody>
      </p:sp>
      <p:grpSp>
        <p:nvGrpSpPr>
          <p:cNvPr id="37" name="Group 36"/>
          <p:cNvGrpSpPr/>
          <p:nvPr/>
        </p:nvGrpSpPr>
        <p:grpSpPr>
          <a:xfrm>
            <a:off x="6419516" y="3783263"/>
            <a:ext cx="1080169" cy="994610"/>
            <a:chOff x="898357" y="1695116"/>
            <a:chExt cx="2074779" cy="994610"/>
          </a:xfrm>
          <a:solidFill>
            <a:schemeClr val="accent4">
              <a:lumMod val="40000"/>
              <a:lumOff val="60000"/>
            </a:schemeClr>
          </a:solidFill>
        </p:grpSpPr>
        <p:sp>
          <p:nvSpPr>
            <p:cNvPr id="38" name="Rectangle 37"/>
            <p:cNvSpPr/>
            <p:nvPr/>
          </p:nvSpPr>
          <p:spPr>
            <a:xfrm>
              <a:off x="898357" y="1695116"/>
              <a:ext cx="2074779" cy="99461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963864" y="1766396"/>
              <a:ext cx="1943766" cy="76944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1100" dirty="0" smtClean="0"/>
                <a:t>COTS CPU Candidates and interface hardware</a:t>
              </a:r>
              <a:endParaRPr lang="en-US" sz="1100" dirty="0"/>
            </a:p>
          </p:txBody>
        </p:sp>
      </p:grpSp>
      <p:cxnSp>
        <p:nvCxnSpPr>
          <p:cNvPr id="40" name="Straight Arrow Connector 39"/>
          <p:cNvCxnSpPr/>
          <p:nvPr/>
        </p:nvCxnSpPr>
        <p:spPr>
          <a:xfrm flipH="1">
            <a:off x="6943558" y="2181727"/>
            <a:ext cx="16043" cy="1427746"/>
          </a:xfrm>
          <a:prstGeom prst="straightConnector1">
            <a:avLst/>
          </a:prstGeom>
          <a:ln w="381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1064128" y="4898190"/>
            <a:ext cx="376989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/>
              <a:t>Software development and testing can start immediately independent of hardware development.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/>
              <a:t>Hardware requirements for sampling rates etc. can be determined.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4943644" y="4936268"/>
            <a:ext cx="376989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/>
              <a:t>Software is run on candidate CPU’s to validate hardware processing requirements, etc.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/>
              <a:t>Multiple approaches can be prototyped and tested.</a:t>
            </a:r>
          </a:p>
        </p:txBody>
      </p:sp>
    </p:spTree>
    <p:extLst>
      <p:ext uri="{BB962C8B-B14F-4D97-AF65-F5344CB8AC3E}">
        <p14:creationId xmlns:p14="http://schemas.microsoft.com/office/powerpoint/2010/main" val="30947002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3368841" y="2015958"/>
            <a:ext cx="2074779" cy="994610"/>
            <a:chOff x="898357" y="1695116"/>
            <a:chExt cx="2074779" cy="994610"/>
          </a:xfrm>
        </p:grpSpPr>
        <p:sp>
          <p:nvSpPr>
            <p:cNvPr id="7" name="Rectangle 6"/>
            <p:cNvSpPr/>
            <p:nvPr/>
          </p:nvSpPr>
          <p:spPr>
            <a:xfrm>
              <a:off x="898357" y="1695116"/>
              <a:ext cx="2074779" cy="99461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155032" y="1978526"/>
              <a:ext cx="152399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LRAUV System</a:t>
              </a:r>
              <a:endParaRPr lang="en-US" dirty="0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3395577" y="4152231"/>
            <a:ext cx="2074779" cy="994610"/>
            <a:chOff x="898357" y="1695116"/>
            <a:chExt cx="2074779" cy="994610"/>
          </a:xfrm>
          <a:solidFill>
            <a:schemeClr val="accent4">
              <a:lumMod val="40000"/>
              <a:lumOff val="60000"/>
            </a:schemeClr>
          </a:solidFill>
        </p:grpSpPr>
        <p:sp>
          <p:nvSpPr>
            <p:cNvPr id="14" name="Rectangle 13"/>
            <p:cNvSpPr/>
            <p:nvPr/>
          </p:nvSpPr>
          <p:spPr>
            <a:xfrm>
              <a:off x="898357" y="1695116"/>
              <a:ext cx="2074779" cy="99461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963863" y="1766396"/>
              <a:ext cx="1943766" cy="92333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Optimized embedded hardware</a:t>
              </a:r>
              <a:endParaRPr lang="en-US" dirty="0"/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3895556" y="1321774"/>
            <a:ext cx="9839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Step 3</a:t>
            </a:r>
            <a:endParaRPr lang="en-US" dirty="0"/>
          </a:p>
        </p:txBody>
      </p:sp>
      <p:cxnSp>
        <p:nvCxnSpPr>
          <p:cNvPr id="21" name="Straight Arrow Connector 20"/>
          <p:cNvCxnSpPr/>
          <p:nvPr/>
        </p:nvCxnSpPr>
        <p:spPr>
          <a:xfrm>
            <a:off x="4422271" y="3138906"/>
            <a:ext cx="10696" cy="951831"/>
          </a:xfrm>
          <a:prstGeom prst="straightConnector1">
            <a:avLst/>
          </a:prstGeom>
          <a:ln w="381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45719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Acquisition Approach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Motor Voltage and current captured with analog data acquisition subsystem.</a:t>
            </a:r>
          </a:p>
          <a:p>
            <a:pPr lvl="1"/>
            <a:r>
              <a:rPr lang="en-US" dirty="0" smtClean="0"/>
              <a:t>Anti-aliasing filter.</a:t>
            </a:r>
          </a:p>
          <a:p>
            <a:pPr lvl="1"/>
            <a:r>
              <a:rPr lang="en-US" dirty="0" smtClean="0"/>
              <a:t>Signal conditioning amplifier.</a:t>
            </a:r>
          </a:p>
          <a:p>
            <a:pPr lvl="1"/>
            <a:r>
              <a:rPr lang="en-US" dirty="0" smtClean="0"/>
              <a:t>Sigma Delta or Dual Slope A/D converter.</a:t>
            </a:r>
          </a:p>
          <a:p>
            <a:r>
              <a:rPr lang="en-US" dirty="0" smtClean="0"/>
              <a:t>Position of Mass Shifter measured with absolute position encoder.</a:t>
            </a:r>
          </a:p>
          <a:p>
            <a:pPr lvl="1"/>
            <a:r>
              <a:rPr lang="en-US" dirty="0" smtClean="0"/>
              <a:t>Optical tape – high accuracy low noise.</a:t>
            </a:r>
          </a:p>
          <a:p>
            <a:pPr lvl="1"/>
            <a:r>
              <a:rPr lang="en-US" dirty="0" smtClean="0"/>
              <a:t>String pot, have to look at resolution and noise issues.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0135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System Development Approach 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Collect motor data from test bed (or analyze existing data) using National Instruments NI9229.</a:t>
            </a:r>
          </a:p>
          <a:p>
            <a:r>
              <a:rPr lang="en-US" dirty="0" smtClean="0"/>
              <a:t>Use to determine:</a:t>
            </a:r>
          </a:p>
          <a:p>
            <a:pPr lvl="1"/>
            <a:r>
              <a:rPr lang="en-US" dirty="0" smtClean="0"/>
              <a:t>Effective number of bits (ENOB) required.</a:t>
            </a:r>
          </a:p>
          <a:p>
            <a:pPr lvl="1"/>
            <a:r>
              <a:rPr lang="en-US" dirty="0" smtClean="0"/>
              <a:t>Level of input filtering required.</a:t>
            </a:r>
          </a:p>
          <a:p>
            <a:pPr lvl="1"/>
            <a:r>
              <a:rPr lang="en-US" dirty="0" smtClean="0"/>
              <a:t>Channel to channel isolation required?</a:t>
            </a:r>
          </a:p>
          <a:p>
            <a:pPr lvl="1"/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44071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System Development Approach 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Use data acquisition reference design COTS hardware to verify system design.</a:t>
            </a:r>
          </a:p>
          <a:p>
            <a:pPr lvl="1"/>
            <a:r>
              <a:rPr lang="en-US" dirty="0" smtClean="0"/>
              <a:t>SPI bus interface?</a:t>
            </a:r>
          </a:p>
          <a:p>
            <a:pPr lvl="1"/>
            <a:r>
              <a:rPr lang="en-US" dirty="0" smtClean="0"/>
              <a:t>Interface to target embedded computer?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92769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17464</TotalTime>
  <Words>217</Words>
  <Application>Microsoft Office PowerPoint</Application>
  <PresentationFormat>On-screen Show (4:3)</PresentationFormat>
  <Paragraphs>35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Proposed Hardware/Software Development Plan</vt:lpstr>
      <vt:lpstr>PowerPoint Presentation</vt:lpstr>
      <vt:lpstr>PowerPoint Presentation</vt:lpstr>
      <vt:lpstr>Data Acquisition Approach</vt:lpstr>
      <vt:lpstr>System Development Approach 1</vt:lpstr>
      <vt:lpstr>System Development Approach 2</vt:lpstr>
    </vt:vector>
  </TitlesOfParts>
  <Company>MBARI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Proposed Hardware/Software Development Plan</dc:title>
  <dc:creator>Mark Chaffey</dc:creator>
  <cp:lastModifiedBy>Mark Chaffey</cp:lastModifiedBy>
  <cp:revision>9</cp:revision>
  <cp:lastPrinted>2018-02-28T20:57:04Z</cp:lastPrinted>
  <dcterms:created xsi:type="dcterms:W3CDTF">2018-02-22T17:39:26Z</dcterms:created>
  <dcterms:modified xsi:type="dcterms:W3CDTF">2018-03-12T23:29:46Z</dcterms:modified>
</cp:coreProperties>
</file>