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82" r:id="rId2"/>
    <p:sldId id="300" r:id="rId3"/>
    <p:sldId id="297" r:id="rId4"/>
    <p:sldId id="299" r:id="rId5"/>
    <p:sldId id="293" r:id="rId6"/>
    <p:sldId id="298" r:id="rId7"/>
    <p:sldId id="301" r:id="rId8"/>
    <p:sldId id="295" r:id="rId9"/>
    <p:sldId id="302" r:id="rId10"/>
    <p:sldId id="303" r:id="rId11"/>
    <p:sldId id="30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9"/>
    <p:restoredTop sz="94613"/>
  </p:normalViewPr>
  <p:slideViewPr>
    <p:cSldViewPr snapToGrid="0" snapToObjects="1">
      <p:cViewPr>
        <p:scale>
          <a:sx n="125" d="100"/>
          <a:sy n="125" d="100"/>
        </p:scale>
        <p:origin x="-56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07624-7E8A-1C43-A24F-F0A5838E3B5A}" type="datetimeFigureOut">
              <a:t>2/28/18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B7776-2DB0-5443-8C89-4E1B59E396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the data.</a:t>
            </a:r>
            <a:r>
              <a:rPr lang="en-US" baseline="0"/>
              <a:t> Nice separation, except for the tails.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214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0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5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74E5-2195-5247-ACAC-EB122FCBD6FC}" type="datetimeFigureOut">
              <a:t>2/28/18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Predictive Fault Detection Feb 28 meeting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4170750"/>
            <a:ext cx="9144000" cy="1655762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en-US"/>
              <a:t>Hardward status </a:t>
            </a:r>
            <a:r>
              <a:rPr lang="mr-IN"/>
              <a:t>–</a:t>
            </a:r>
            <a:r>
              <a:rPr lang="en-US"/>
              <a:t> Mark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/>
              <a:t>GSAP status </a:t>
            </a:r>
            <a:r>
              <a:rPr lang="mr-IN"/>
              <a:t>–</a:t>
            </a:r>
            <a:r>
              <a:rPr lang="en-US"/>
              <a:t> Eric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/>
              <a:t>Algorithm status - Matt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33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Time-to-Failure block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4" t="5324" r="9227" b="26829"/>
          <a:stretch/>
        </p:blipFill>
        <p:spPr>
          <a:xfrm>
            <a:off x="1382750" y="1424490"/>
            <a:ext cx="7872761" cy="5350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8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tomorrow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turn into Matlab code</a:t>
            </a:r>
          </a:p>
          <a:p>
            <a:r>
              <a:rPr lang="en-US"/>
              <a:t>create input files</a:t>
            </a:r>
          </a:p>
        </p:txBody>
      </p:sp>
    </p:spTree>
    <p:extLst>
      <p:ext uri="{BB962C8B-B14F-4D97-AF65-F5344CB8AC3E}">
        <p14:creationId xmlns:p14="http://schemas.microsoft.com/office/powerpoint/2010/main" val="154966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Updated Schedule</a:t>
            </a:r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4278161"/>
              </p:ext>
            </p:extLst>
          </p:nvPr>
        </p:nvGraphicFramePr>
        <p:xfrm>
          <a:off x="838200" y="2391195"/>
          <a:ext cx="10515600" cy="284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Milestone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Completion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Entry criteria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/>
                        <a:t>Concept Design</a:t>
                      </a:r>
                      <a:r>
                        <a:rPr lang="en-US" sz="1600" b="1" baseline="0"/>
                        <a:t> Review</a:t>
                      </a:r>
                      <a:endParaRPr lang="en-US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March 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baseline="0"/>
                        <a:t>Risk elements retired</a:t>
                      </a:r>
                    </a:p>
                    <a:p>
                      <a:r>
                        <a:rPr lang="en-US" sz="1600" b="1" baseline="0"/>
                        <a:t>System diagram done</a:t>
                      </a:r>
                    </a:p>
                    <a:p>
                      <a:r>
                        <a:rPr lang="en-US" sz="1600" b="1" baseline="0"/>
                        <a:t>System requirements done </a:t>
                      </a:r>
                      <a:endParaRPr lang="en-US" sz="16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Design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May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Design meets requirements</a:t>
                      </a:r>
                      <a:r>
                        <a:rPr lang="en-US" sz="1600" baseline="0"/>
                        <a:t> </a:t>
                      </a:r>
                      <a:r>
                        <a:rPr lang="en-US" sz="1600"/>
                        <a:t>Hardware verification done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Requirement</a:t>
                      </a:r>
                      <a:r>
                        <a:rPr lang="en-US" sz="1600" baseline="0"/>
                        <a:t> verification review - bench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August</a:t>
                      </a:r>
                      <a:r>
                        <a:rPr lang="en-US" sz="1600" baseline="0"/>
                        <a:t> 31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Requirements</a:t>
                      </a:r>
                      <a:r>
                        <a:rPr lang="en-US" sz="1600" baseline="0"/>
                        <a:t> tested on the bench.</a:t>
                      </a:r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Requirement</a:t>
                      </a:r>
                      <a:r>
                        <a:rPr lang="en-US" sz="1600" baseline="0"/>
                        <a:t> verification review - tank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October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Requirements tested in the</a:t>
                      </a:r>
                      <a:r>
                        <a:rPr lang="en-US" sz="1600" baseline="0"/>
                        <a:t> tank.</a:t>
                      </a:r>
                      <a:endParaRPr lang="en-US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First at-sea trial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November 30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Test</a:t>
                      </a:r>
                      <a:r>
                        <a:rPr lang="en-US" sz="1600" baseline="0"/>
                        <a:t> plan accepted by “review board”</a:t>
                      </a:r>
                      <a:endParaRPr lang="en-US" sz="160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11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176" y="0"/>
            <a:ext cx="10515600" cy="1325563"/>
          </a:xfrm>
        </p:spPr>
        <p:txBody>
          <a:bodyPr/>
          <a:lstStyle/>
          <a:p>
            <a:r>
              <a:rPr lang="en-US"/>
              <a:t>Risk to retire by Concept Design Review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97967"/>
              </p:ext>
            </p:extLst>
          </p:nvPr>
        </p:nvGraphicFramePr>
        <p:xfrm>
          <a:off x="525966" y="1620149"/>
          <a:ext cx="10515600" cy="301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6073"/>
                <a:gridCol w="3369527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1. Can we collect the signals with the required accuracy and rate?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Mark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2. How do</a:t>
                      </a:r>
                      <a:r>
                        <a:rPr lang="en-US" sz="1600" baseline="0"/>
                        <a:t> we inject faults reversibly, repeatedly, controllably</a:t>
                      </a:r>
                      <a:r>
                        <a:rPr lang="en-US" sz="160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MK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3. Can the vehicle s/w recover from an overload fault </a:t>
                      </a:r>
                      <a:r>
                        <a:rPr lang="en-US" sz="1600" baseline="0"/>
                        <a:t>reversibly, repeatedly, controllably</a:t>
                      </a:r>
                      <a:r>
                        <a:rPr lang="en-US" sz="160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Eric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4. Can we run GSAP on a prototyping computer </a:t>
                      </a:r>
                      <a:r>
                        <a:rPr lang="mr-IN" sz="1600"/>
                        <a:t>–</a:t>
                      </a:r>
                      <a:r>
                        <a:rPr lang="en-US" sz="1600"/>
                        <a:t> Raspberry Pi, Beaglebone, etc?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I/O?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Eric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5. Can we get the data from the</a:t>
                      </a:r>
                      <a:r>
                        <a:rPr lang="en-US" sz="1600" baseline="0"/>
                        <a:t> </a:t>
                      </a:r>
                      <a:r>
                        <a:rPr lang="en-US" sz="1600"/>
                        <a:t>vehicle?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Eric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6. Is GSAP</a:t>
                      </a:r>
                      <a:r>
                        <a:rPr lang="en-US" sz="1600" baseline="0"/>
                        <a:t> the right framework?</a:t>
                      </a:r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MK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0994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351" y="0"/>
            <a:ext cx="10515600" cy="1325563"/>
          </a:xfrm>
        </p:spPr>
        <p:txBody>
          <a:bodyPr/>
          <a:lstStyle/>
          <a:p>
            <a:r>
              <a:rPr lang="en-US"/>
              <a:t>Concept Development schedule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562" y="1295138"/>
            <a:ext cx="5808385" cy="5317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968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H/W status: Can we collect the signals with the required accuracy and rate?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59795"/>
              </p:ext>
            </p:extLst>
          </p:nvPr>
        </p:nvGraphicFramePr>
        <p:xfrm>
          <a:off x="2311090" y="2311154"/>
          <a:ext cx="756982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/>
                <a:gridCol w="1892455"/>
                <a:gridCol w="1892455"/>
                <a:gridCol w="1892455"/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Range (no SF)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Desired 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Desired Rate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</a:t>
                      </a:r>
                      <a:r>
                        <a:rPr lang="en-US" sz="1400" baseline="0"/>
                        <a:t> = +/- 50mA</a:t>
                      </a:r>
                    </a:p>
                    <a:p>
                      <a:r>
                        <a:rPr lang="en-US" sz="1400" baseline="0"/>
                        <a:t>full range = +/- 500mA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 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+/- 50mm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+/- 1mm/s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0.05</a:t>
                      </a:r>
                      <a:r>
                        <a:rPr lang="en-US" sz="1400" baseline="0"/>
                        <a:t> mm/s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+/- 30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</a:t>
                      </a:r>
                      <a:r>
                        <a:rPr lang="en-US" sz="1400" baseline="0"/>
                        <a:t> 24V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3458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 2. GSAP status: Is GSAP the right framework?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5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Algorithm status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5" y="1494263"/>
            <a:ext cx="5742745" cy="47727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06670" y="1862253"/>
            <a:ext cx="4220803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DECOMPOSITION</a:t>
            </a:r>
          </a:p>
          <a:p>
            <a:pPr marL="342900" indent="-342900">
              <a:buAutoNum type="arabicPeriod"/>
            </a:pPr>
            <a:r>
              <a:rPr lang="en-US"/>
              <a:t>Detection: we’re not nominal</a:t>
            </a:r>
          </a:p>
          <a:p>
            <a:pPr marL="342900" indent="-342900">
              <a:buAutoNum type="arabicPeriod"/>
            </a:pPr>
            <a:r>
              <a:rPr lang="en-US"/>
              <a:t>Isolation: it’s this fault</a:t>
            </a:r>
          </a:p>
          <a:p>
            <a:pPr marL="342900" indent="-342900">
              <a:buAutoNum type="arabicPeriod"/>
            </a:pPr>
            <a:r>
              <a:rPr lang="en-US"/>
              <a:t>Prognostication: it will fail in T seconds</a:t>
            </a:r>
          </a:p>
        </p:txBody>
      </p:sp>
    </p:spTree>
    <p:extLst>
      <p:ext uri="{BB962C8B-B14F-4D97-AF65-F5344CB8AC3E}">
        <p14:creationId xmlns:p14="http://schemas.microsoft.com/office/powerpoint/2010/main" val="2118461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04746" y="0"/>
            <a:ext cx="10515600" cy="1325563"/>
          </a:xfrm>
        </p:spPr>
        <p:txBody>
          <a:bodyPr/>
          <a:lstStyle/>
          <a:p>
            <a:r>
              <a:rPr lang="en-US"/>
              <a:t>Detection block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8" r="4838" b="5810"/>
          <a:stretch/>
        </p:blipFill>
        <p:spPr>
          <a:xfrm>
            <a:off x="1661004" y="965432"/>
            <a:ext cx="8074010" cy="574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24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101"/>
            <a:ext cx="10515600" cy="1325563"/>
          </a:xfrm>
        </p:spPr>
        <p:txBody>
          <a:bodyPr/>
          <a:lstStyle/>
          <a:p>
            <a:r>
              <a:rPr lang="en-US"/>
              <a:t>Isolation block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5676" r="8034" b="22800"/>
          <a:stretch/>
        </p:blipFill>
        <p:spPr>
          <a:xfrm>
            <a:off x="1338146" y="1067360"/>
            <a:ext cx="8798314" cy="553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6583</TotalTime>
  <Words>316</Words>
  <Application>Microsoft Macintosh PowerPoint</Application>
  <PresentationFormat>Widescreen</PresentationFormat>
  <Paragraphs>82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Calibri Light</vt:lpstr>
      <vt:lpstr>Mangal</vt:lpstr>
      <vt:lpstr>Arial</vt:lpstr>
      <vt:lpstr>Office Theme</vt:lpstr>
      <vt:lpstr>Predictive Fault Detection Feb 28 meeting</vt:lpstr>
      <vt:lpstr>Updated Schedule</vt:lpstr>
      <vt:lpstr>Risk to retire by Concept Design Review</vt:lpstr>
      <vt:lpstr>Concept Development schedule</vt:lpstr>
      <vt:lpstr>1. H/W status: Can we collect the signals with the required accuracy and rate?</vt:lpstr>
      <vt:lpstr> 2. GSAP status: Is GSAP the right framework?</vt:lpstr>
      <vt:lpstr>3. Algorithm status</vt:lpstr>
      <vt:lpstr>Detection block</vt:lpstr>
      <vt:lpstr>Isolation block</vt:lpstr>
      <vt:lpstr>Time-to-Failure block</vt:lpstr>
      <vt:lpstr>tomorrow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Tasking</dc:title>
  <dc:creator>mathieu.p.kemp@gmail.com</dc:creator>
  <cp:lastModifiedBy>mathieu.p.kemp@gmail.com</cp:lastModifiedBy>
  <cp:revision>79</cp:revision>
  <cp:lastPrinted>2018-02-22T21:59:35Z</cp:lastPrinted>
  <dcterms:created xsi:type="dcterms:W3CDTF">2018-01-22T16:01:38Z</dcterms:created>
  <dcterms:modified xsi:type="dcterms:W3CDTF">2018-03-01T17:24:34Z</dcterms:modified>
</cp:coreProperties>
</file>