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82" r:id="rId2"/>
    <p:sldId id="304" r:id="rId3"/>
    <p:sldId id="305" r:id="rId4"/>
    <p:sldId id="306" r:id="rId5"/>
    <p:sldId id="307" r:id="rId6"/>
    <p:sldId id="308" r:id="rId7"/>
    <p:sldId id="309" r:id="rId8"/>
    <p:sldId id="310" r:id="rId9"/>
    <p:sldId id="297" r:id="rId10"/>
    <p:sldId id="299" r:id="rId11"/>
    <p:sldId id="303" r:id="rId12"/>
    <p:sldId id="31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475"/>
  </p:normalViewPr>
  <p:slideViewPr>
    <p:cSldViewPr snapToGrid="0" snapToObjects="1">
      <p:cViewPr varScale="1">
        <p:scale>
          <a:sx n="114" d="100"/>
          <a:sy n="114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107624-7E8A-1C43-A24F-F0A5838E3B5A}" type="datetimeFigureOut">
              <a:t>3/21/18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B7776-2DB0-5443-8C89-4E1B59E3964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9827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257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714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026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6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50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35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89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8345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87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536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358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F974E5-2195-5247-ACAC-EB122FCBD6FC}" type="datetimeFigureOut"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BB6A24-08B0-474A-B234-CBD43E1DC7C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510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/>
              <a:t>Fault Detection March 21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marL="457200" indent="-457200" algn="l">
              <a:buFont typeface="Arial"/>
              <a:buAutoNum type="arabicPeriod"/>
            </a:pPr>
            <a:r>
              <a:rPr lang="en-US"/>
              <a:t>Online proof-of-concept (Eric/Matt)</a:t>
            </a:r>
          </a:p>
          <a:p>
            <a:pPr marL="457200" indent="-457200" algn="l">
              <a:buFont typeface="Arial"/>
              <a:buAutoNum type="arabicPeriod"/>
            </a:pPr>
            <a:r>
              <a:rPr lang="en-US"/>
              <a:t>System diagram (Mark)</a:t>
            </a:r>
          </a:p>
          <a:p>
            <a:pPr marL="457200" indent="-457200" algn="l">
              <a:buAutoNum type="arabicPeriod"/>
            </a:pPr>
            <a:r>
              <a:rPr lang="en-US"/>
              <a:t>Concept Review</a:t>
            </a:r>
          </a:p>
          <a:p>
            <a:pPr marL="457200" indent="-457200" algn="l">
              <a:buFont typeface="Arial"/>
              <a:buAutoNum type="arabicPeriod"/>
            </a:pPr>
            <a:r>
              <a:rPr lang="en-US"/>
              <a:t>Risks &amp; Tasks update</a:t>
            </a:r>
          </a:p>
        </p:txBody>
      </p:sp>
    </p:spTree>
    <p:extLst>
      <p:ext uri="{BB962C8B-B14F-4D97-AF65-F5344CB8AC3E}">
        <p14:creationId xmlns:p14="http://schemas.microsoft.com/office/powerpoint/2010/main" val="5458331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4. Risks and Tasks Updates</a:t>
            </a: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1844922"/>
              </p:ext>
            </p:extLst>
          </p:nvPr>
        </p:nvGraphicFramePr>
        <p:xfrm>
          <a:off x="880509" y="1371600"/>
          <a:ext cx="10574768" cy="521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953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91844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6095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risk element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point person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approach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</a:t>
                      </a:r>
                      <a:r>
                        <a:rPr lang="en-US" baseline="0"/>
                        <a:t> required sensor resolution, noise level, and repeatability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high-sampling rate data for required noise rejection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analyze block-by-block the expected noise level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derive reqs for speed sensing from position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reversible/repeatable/controllable</a:t>
                      </a:r>
                      <a:r>
                        <a:rPr lang="en-US" baseline="0"/>
                        <a:t> </a:t>
                      </a:r>
                      <a:r>
                        <a:rPr lang="en-US"/>
                        <a:t>fault-injection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hold a</a:t>
                      </a:r>
                      <a:r>
                        <a:rPr lang="en-US" sz="1800" b="0" i="0" kern="1200" baseline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brainstorming session</a:t>
                      </a:r>
                    </a:p>
                    <a:p>
                      <a:pPr rtl="0" latinLnBrk="0"/>
                      <a:r>
                        <a:rPr lang="en-US" sz="1800" b="0" i="0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rank candidate solutions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overload fault recovery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/>
                        <a:t>meet  with</a:t>
                      </a:r>
                      <a:r>
                        <a:rPr lang="en-US" baseline="0"/>
                        <a:t> LRAUV s/w people to assess the exact sequence of events after an overload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options for shortening the recovery time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getting data from the vehicle</a:t>
                      </a:r>
                    </a:p>
                    <a:p>
                      <a:r>
                        <a:rPr lang="en-US"/>
                        <a:t>(pitch, commanded position,</a:t>
                      </a:r>
                      <a:r>
                        <a:rPr lang="en-US" baseline="0"/>
                        <a:t> encoder position)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Eric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possible sources, e.g. LCM, separate sensor, data sniffing, and their properties , e.g. rate, packet format.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baseline="0"/>
                        <a:t>identify pros/cons of each.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/>
                        <a:t>GSAP appropriatness: compatibility with Python, and implementation</a:t>
                      </a:r>
                      <a:r>
                        <a:rPr lang="en-US" baseline="0"/>
                        <a:t> overhead.</a:t>
                      </a:r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/>
                        <a:t>MK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rgbClr val="C00000"/>
                          </a:solidFill>
                        </a:rPr>
                        <a:t>bring testbed back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rgbClr val="C00000"/>
                          </a:solidFill>
                        </a:rPr>
                        <a:t>acquire NI DAQ data with python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baseline="0">
                          <a:solidFill>
                            <a:srgbClr val="C00000"/>
                          </a:solidFill>
                        </a:rPr>
                        <a:t>build proof-of-concept fault detection/isolation/prognostication in python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232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67268" y="0"/>
            <a:ext cx="29439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/>
              <a:t>TO DO LIST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6500" y="1390650"/>
            <a:ext cx="9779000" cy="407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4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3BE4909-D272-0745-B0A4-D01A2AA02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Seamless Fault Recovery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4BD0CE6-E101-AE40-ABD2-499E7877DA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457201"/>
            <a:ext cx="6172200" cy="612648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When does the shifter move?</a:t>
            </a:r>
          </a:p>
          <a:p>
            <a:pPr lvl="1"/>
            <a:r>
              <a:rPr lang="en-US" dirty="0"/>
              <a:t>On normal yo-yo’s not much at all.</a:t>
            </a:r>
          </a:p>
          <a:p>
            <a:pPr lvl="1"/>
            <a:r>
              <a:rPr lang="en-US" dirty="0"/>
              <a:t>Always during surfacing events</a:t>
            </a:r>
          </a:p>
          <a:p>
            <a:pPr lvl="1"/>
            <a:r>
              <a:rPr lang="en-US" dirty="0"/>
              <a:t>When Commanded directly within a mission.</a:t>
            </a:r>
          </a:p>
          <a:p>
            <a:r>
              <a:rPr lang="en-US" dirty="0"/>
              <a:t>How does the system respond to a fault now? </a:t>
            </a:r>
          </a:p>
          <a:p>
            <a:pPr lvl="1"/>
            <a:r>
              <a:rPr lang="en-US" dirty="0"/>
              <a:t>Overcurrent faults are resolved by </a:t>
            </a:r>
            <a:r>
              <a:rPr lang="en-US" dirty="0" err="1"/>
              <a:t>unpowering</a:t>
            </a:r>
            <a:r>
              <a:rPr lang="en-US" dirty="0"/>
              <a:t> the </a:t>
            </a:r>
            <a:r>
              <a:rPr lang="en-US" dirty="0" err="1"/>
              <a:t>ez</a:t>
            </a:r>
            <a:r>
              <a:rPr lang="en-US" dirty="0"/>
              <a:t>-servo from the LCB.</a:t>
            </a:r>
          </a:p>
          <a:p>
            <a:pPr lvl="1"/>
            <a:r>
              <a:rPr lang="en-US" dirty="0"/>
              <a:t>The </a:t>
            </a:r>
            <a:r>
              <a:rPr lang="en-US" dirty="0" err="1"/>
              <a:t>ez</a:t>
            </a:r>
            <a:r>
              <a:rPr lang="en-US" dirty="0"/>
              <a:t>-servo goes through its startup, and is re-homed (5-20 seconds)</a:t>
            </a:r>
          </a:p>
          <a:p>
            <a:pPr lvl="1"/>
            <a:r>
              <a:rPr lang="en-US" dirty="0"/>
              <a:t>This is allowed &lt;X&gt; times before the servo is considered in failure, which triggers the “default” mission.</a:t>
            </a:r>
          </a:p>
          <a:p>
            <a:pPr lvl="1"/>
            <a:r>
              <a:rPr lang="en-US" dirty="0"/>
              <a:t>That &lt;X&gt; can be changed in configuration.</a:t>
            </a:r>
          </a:p>
          <a:p>
            <a:r>
              <a:rPr lang="en-US" dirty="0"/>
              <a:t>Best way to structure a mission?</a:t>
            </a:r>
          </a:p>
          <a:p>
            <a:pPr lvl="1"/>
            <a:r>
              <a:rPr lang="en-US" dirty="0"/>
              <a:t>We can command the shifter to move in mission.</a:t>
            </a:r>
          </a:p>
          <a:p>
            <a:pPr lvl="1"/>
            <a:r>
              <a:rPr lang="en-US" dirty="0"/>
              <a:t>We can communicate this move to our micro by:</a:t>
            </a:r>
          </a:p>
          <a:p>
            <a:pPr lvl="2"/>
            <a:r>
              <a:rPr lang="en-US" dirty="0"/>
              <a:t>Mission scripted DO change on LCB (</a:t>
            </a:r>
            <a:r>
              <a:rPr lang="en-US" dirty="0" err="1"/>
              <a:t>msg</a:t>
            </a:r>
            <a:r>
              <a:rPr lang="en-US" dirty="0"/>
              <a:t> to the app or newly exposed software path)</a:t>
            </a:r>
          </a:p>
          <a:p>
            <a:pPr lvl="2"/>
            <a:r>
              <a:rPr lang="en-US" dirty="0"/>
              <a:t>LCM writers are also easy to implement</a:t>
            </a:r>
          </a:p>
          <a:p>
            <a:pPr lvl="2"/>
            <a:r>
              <a:rPr lang="en-US" dirty="0"/>
              <a:t>EZ-servo has DO’s as well, used in other places (like VB pump)</a:t>
            </a:r>
          </a:p>
          <a:p>
            <a:r>
              <a:rPr lang="en-US" dirty="0"/>
              <a:t>Asides</a:t>
            </a:r>
          </a:p>
          <a:p>
            <a:pPr lvl="1"/>
            <a:r>
              <a:rPr lang="en-US" dirty="0"/>
              <a:t>LCM writers for pitch available and more easy to add (within scope of BK’s allotted time on the project)</a:t>
            </a:r>
          </a:p>
          <a:p>
            <a:pPr lvl="1"/>
            <a:r>
              <a:rPr lang="en-US" dirty="0"/>
              <a:t>BK gone until April 18</a:t>
            </a:r>
            <a:r>
              <a:rPr lang="en-US" baseline="30000" dirty="0"/>
              <a:t>th	</a:t>
            </a:r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AE85AF62-6B36-2745-9EF1-D090E03F2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/>
              <a:t>Results of a discussion with Brian </a:t>
            </a:r>
            <a:r>
              <a:rPr lang="en-US" dirty="0" err="1"/>
              <a:t>Kieft</a:t>
            </a:r>
            <a:r>
              <a:rPr lang="en-US" dirty="0"/>
              <a:t> on March 21</a:t>
            </a:r>
            <a:r>
              <a:rPr lang="en-US" baseline="30000" dirty="0"/>
              <a:t>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0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1. Online Proof-Of-Concept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No GSAP  </a:t>
            </a:r>
            <a:r>
              <a:rPr lang="en-US">
                <a:sym typeface="Wingdings"/>
              </a:rPr>
              <a:t> all Python</a:t>
            </a:r>
          </a:p>
          <a:p>
            <a:pPr lvl="1"/>
            <a:r>
              <a:rPr lang="en-US">
                <a:sym typeface="Wingdings"/>
              </a:rPr>
              <a:t>thinking right now is to focus on detection/isolation instead of prognostication.</a:t>
            </a:r>
            <a:endParaRPr lang="en-US"/>
          </a:p>
          <a:p>
            <a:r>
              <a:rPr lang="en-US"/>
              <a:t>Step 1: get the testbed alive (done)</a:t>
            </a:r>
          </a:p>
          <a:p>
            <a:r>
              <a:rPr lang="en-US"/>
              <a:t>Step 2: acquire NI-DAQ data from Python (active)</a:t>
            </a:r>
          </a:p>
          <a:p>
            <a:r>
              <a:rPr lang="en-US"/>
              <a:t>Step 3: POC detection/isolation/prognostication in Python (next)</a:t>
            </a:r>
          </a:p>
        </p:txBody>
      </p:sp>
    </p:spTree>
    <p:extLst>
      <p:ext uri="{BB962C8B-B14F-4D97-AF65-F5344CB8AC3E}">
        <p14:creationId xmlns:p14="http://schemas.microsoft.com/office/powerpoint/2010/main" val="1145619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8224"/>
            <a:ext cx="10515600" cy="414670"/>
          </a:xfrm>
        </p:spPr>
        <p:txBody>
          <a:bodyPr>
            <a:normAutofit fontScale="90000"/>
          </a:bodyPr>
          <a:lstStyle/>
          <a:p>
            <a:r>
              <a:rPr lang="en-US" dirty="0"/>
              <a:t>2. System Diagram (Mark)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4521" y="583756"/>
            <a:ext cx="9558669" cy="613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34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Mass Shifter Drive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022" y="1995029"/>
            <a:ext cx="9307956" cy="28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47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Thruster Motor Drive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2022" y="1995029"/>
            <a:ext cx="9307956" cy="286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564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73447"/>
          </a:xfrm>
        </p:spPr>
        <p:txBody>
          <a:bodyPr/>
          <a:lstStyle/>
          <a:p>
            <a:r>
              <a:rPr lang="en-US" dirty="0"/>
              <a:t>Mass Shifter Position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928" y="-1775163"/>
            <a:ext cx="8676629" cy="533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1496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Sampling of linear position sensors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47" y="1855458"/>
            <a:ext cx="11819860" cy="3095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7069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Hardware Design Issues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4917" y="1602341"/>
            <a:ext cx="10515600" cy="4351338"/>
          </a:xfrm>
        </p:spPr>
        <p:txBody>
          <a:bodyPr/>
          <a:lstStyle/>
          <a:p>
            <a:r>
              <a:rPr lang="en-US" dirty="0"/>
              <a:t>Measuring speed to 0.05 mm/sec. @ 10 Hz requires very high resolution position measurement.</a:t>
            </a:r>
          </a:p>
          <a:p>
            <a:r>
              <a:rPr lang="en-US" dirty="0"/>
              <a:t>Low cost sensor unlikely to meet requirement.</a:t>
            </a:r>
          </a:p>
          <a:p>
            <a:r>
              <a:rPr lang="en-US" dirty="0"/>
              <a:t>High cost sensor might be OK for lab but will have alignment and interfacing issues.</a:t>
            </a:r>
          </a:p>
          <a:p>
            <a:r>
              <a:rPr lang="en-US" dirty="0"/>
              <a:t>What is driving the speed resolution requirement?</a:t>
            </a:r>
          </a:p>
          <a:p>
            <a:r>
              <a:rPr lang="en-US" dirty="0"/>
              <a:t>Will a low cost sensor (± 25µm) be OK?</a:t>
            </a:r>
          </a:p>
        </p:txBody>
      </p:sp>
    </p:spTree>
    <p:extLst>
      <p:ext uri="{BB962C8B-B14F-4D97-AF65-F5344CB8AC3E}">
        <p14:creationId xmlns:p14="http://schemas.microsoft.com/office/powerpoint/2010/main" val="27946244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3. Concept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/>
              <a:t>In 2 weeks (Wed 04/04, 1PM, in Surface)</a:t>
            </a:r>
          </a:p>
          <a:p>
            <a:r>
              <a:rPr lang="en-US"/>
              <a:t>Rough cut of slides due next Wednesday</a:t>
            </a:r>
          </a:p>
          <a:p>
            <a:r>
              <a:rPr lang="en-US"/>
              <a:t>Attending so far: Paul, Doug, Alana, Kent, Scott</a:t>
            </a:r>
          </a:p>
          <a:p>
            <a:pPr lvl="1"/>
            <a:r>
              <a:rPr lang="en-US"/>
              <a:t>not heard back from: Tom, Brian, Andy, Brent.</a:t>
            </a:r>
          </a:p>
          <a:p>
            <a:r>
              <a:rPr lang="en-US"/>
              <a:t>Slide template</a:t>
            </a:r>
          </a:p>
        </p:txBody>
      </p:sp>
    </p:spTree>
    <p:extLst>
      <p:ext uri="{BB962C8B-B14F-4D97-AF65-F5344CB8AC3E}">
        <p14:creationId xmlns:p14="http://schemas.microsoft.com/office/powerpoint/2010/main" val="1950994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5986</TotalTime>
  <Words>558</Words>
  <Application>Microsoft Macintosh PowerPoint</Application>
  <PresentationFormat>Widescreen</PresentationFormat>
  <Paragraphs>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Calibri</vt:lpstr>
      <vt:lpstr>Calibri Light</vt:lpstr>
      <vt:lpstr>Wingdings</vt:lpstr>
      <vt:lpstr>Arial</vt:lpstr>
      <vt:lpstr>Office Theme</vt:lpstr>
      <vt:lpstr>Fault Detection March 21</vt:lpstr>
      <vt:lpstr>1. Online Proof-Of-Concept</vt:lpstr>
      <vt:lpstr>2. System Diagram (Mark)</vt:lpstr>
      <vt:lpstr>Mass Shifter Drive</vt:lpstr>
      <vt:lpstr>Thruster Motor Drive</vt:lpstr>
      <vt:lpstr>Mass Shifter Position</vt:lpstr>
      <vt:lpstr>Sampling of linear position sensors</vt:lpstr>
      <vt:lpstr>Hardware Design Issues</vt:lpstr>
      <vt:lpstr>3. Concept Review</vt:lpstr>
      <vt:lpstr>4. Risks and Tasks Updates</vt:lpstr>
      <vt:lpstr>PowerPoint Presentation</vt:lpstr>
      <vt:lpstr>Seamless Fault Recovery </vt:lpstr>
    </vt:vector>
  </TitlesOfParts>
  <Company/>
  <LinksUpToDate>false</LinksUpToDate>
  <SharedDoc>false</SharedDoc>
  <HyperlinksChanged>false</HyperlinksChanged>
  <AppVersion>15.0028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Tasking</dc:title>
  <dc:creator>mathieu.p.kemp@gmail.com</dc:creator>
  <cp:lastModifiedBy>mathieu.p.kemp@gmail.com</cp:lastModifiedBy>
  <cp:revision>112</cp:revision>
  <cp:lastPrinted>2018-02-22T21:59:35Z</cp:lastPrinted>
  <dcterms:created xsi:type="dcterms:W3CDTF">2018-01-22T16:01:38Z</dcterms:created>
  <dcterms:modified xsi:type="dcterms:W3CDTF">2018-03-21T22:51:36Z</dcterms:modified>
</cp:coreProperties>
</file>