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99" d="100"/>
          <a:sy n="99" d="100"/>
        </p:scale>
        <p:origin x="72" y="7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1E61-354C-4864-89E4-5B186018E5F0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74B0B-CF23-46C4-B827-29B121D7B9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293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1E61-354C-4864-89E4-5B186018E5F0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74B0B-CF23-46C4-B827-29B121D7B9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7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1E61-354C-4864-89E4-5B186018E5F0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74B0B-CF23-46C4-B827-29B121D7B9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417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1E61-354C-4864-89E4-5B186018E5F0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74B0B-CF23-46C4-B827-29B121D7B9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616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1E61-354C-4864-89E4-5B186018E5F0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74B0B-CF23-46C4-B827-29B121D7B9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123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1E61-354C-4864-89E4-5B186018E5F0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74B0B-CF23-46C4-B827-29B121D7B9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258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1E61-354C-4864-89E4-5B186018E5F0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74B0B-CF23-46C4-B827-29B121D7B9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587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1E61-354C-4864-89E4-5B186018E5F0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74B0B-CF23-46C4-B827-29B121D7B9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586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1E61-354C-4864-89E4-5B186018E5F0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74B0B-CF23-46C4-B827-29B121D7B9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328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1E61-354C-4864-89E4-5B186018E5F0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74B0B-CF23-46C4-B827-29B121D7B9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978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1E61-354C-4864-89E4-5B186018E5F0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74B0B-CF23-46C4-B827-29B121D7B9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897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61E61-354C-4864-89E4-5B186018E5F0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74B0B-CF23-46C4-B827-29B121D7B9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271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Freeform 68"/>
          <p:cNvSpPr/>
          <p:nvPr/>
        </p:nvSpPr>
        <p:spPr>
          <a:xfrm rot="17287945">
            <a:off x="4391613" y="3156560"/>
            <a:ext cx="692650" cy="715080"/>
          </a:xfrm>
          <a:custGeom>
            <a:avLst/>
            <a:gdLst>
              <a:gd name="connsiteX0" fmla="*/ 228722 w 692650"/>
              <a:gd name="connsiteY0" fmla="*/ 118314 h 715080"/>
              <a:gd name="connsiteX1" fmla="*/ 546355 w 692650"/>
              <a:gd name="connsiteY1" fmla="*/ 176066 h 715080"/>
              <a:gd name="connsiteX2" fmla="*/ 363475 w 692650"/>
              <a:gd name="connsiteY2" fmla="*/ 484074 h 715080"/>
              <a:gd name="connsiteX3" fmla="*/ 132469 w 692650"/>
              <a:gd name="connsiteY3" fmla="*/ 176066 h 715080"/>
              <a:gd name="connsiteX4" fmla="*/ 517480 w 692650"/>
              <a:gd name="connsiteY4" fmla="*/ 70188 h 715080"/>
              <a:gd name="connsiteX5" fmla="*/ 661859 w 692650"/>
              <a:gd name="connsiteY5" fmla="*/ 301194 h 715080"/>
              <a:gd name="connsiteX6" fmla="*/ 430852 w 692650"/>
              <a:gd name="connsiteY6" fmla="*/ 609203 h 715080"/>
              <a:gd name="connsiteX7" fmla="*/ 74717 w 692650"/>
              <a:gd name="connsiteY7" fmla="*/ 474449 h 715080"/>
              <a:gd name="connsiteX8" fmla="*/ 36216 w 692650"/>
              <a:gd name="connsiteY8" fmla="*/ 176066 h 715080"/>
              <a:gd name="connsiteX9" fmla="*/ 498229 w 692650"/>
              <a:gd name="connsiteY9" fmla="*/ 2811 h 715080"/>
              <a:gd name="connsiteX10" fmla="*/ 565606 w 692650"/>
              <a:gd name="connsiteY10" fmla="*/ 310819 h 715080"/>
              <a:gd name="connsiteX11" fmla="*/ 305724 w 692650"/>
              <a:gd name="connsiteY11" fmla="*/ 455198 h 715080"/>
              <a:gd name="connsiteX12" fmla="*/ 142094 w 692650"/>
              <a:gd name="connsiteY12" fmla="*/ 243443 h 715080"/>
              <a:gd name="connsiteX13" fmla="*/ 527105 w 692650"/>
              <a:gd name="connsiteY13" fmla="*/ 156815 h 715080"/>
              <a:gd name="connsiteX14" fmla="*/ 681109 w 692650"/>
              <a:gd name="connsiteY14" fmla="*/ 368571 h 715080"/>
              <a:gd name="connsiteX15" fmla="*/ 238347 w 692650"/>
              <a:gd name="connsiteY15" fmla="*/ 715080 h 715080"/>
              <a:gd name="connsiteX16" fmla="*/ 238347 w 692650"/>
              <a:gd name="connsiteY16" fmla="*/ 715080 h 71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92650" h="715080">
                <a:moveTo>
                  <a:pt x="228722" y="118314"/>
                </a:moveTo>
                <a:cubicBezTo>
                  <a:pt x="376309" y="116710"/>
                  <a:pt x="523896" y="115106"/>
                  <a:pt x="546355" y="176066"/>
                </a:cubicBezTo>
                <a:cubicBezTo>
                  <a:pt x="568814" y="237026"/>
                  <a:pt x="432456" y="484074"/>
                  <a:pt x="363475" y="484074"/>
                </a:cubicBezTo>
                <a:cubicBezTo>
                  <a:pt x="294494" y="484074"/>
                  <a:pt x="106802" y="245047"/>
                  <a:pt x="132469" y="176066"/>
                </a:cubicBezTo>
                <a:cubicBezTo>
                  <a:pt x="158136" y="107085"/>
                  <a:pt x="429248" y="49333"/>
                  <a:pt x="517480" y="70188"/>
                </a:cubicBezTo>
                <a:cubicBezTo>
                  <a:pt x="605712" y="91043"/>
                  <a:pt x="676297" y="211358"/>
                  <a:pt x="661859" y="301194"/>
                </a:cubicBezTo>
                <a:cubicBezTo>
                  <a:pt x="647421" y="391030"/>
                  <a:pt x="528709" y="580327"/>
                  <a:pt x="430852" y="609203"/>
                </a:cubicBezTo>
                <a:cubicBezTo>
                  <a:pt x="332995" y="638079"/>
                  <a:pt x="140490" y="546639"/>
                  <a:pt x="74717" y="474449"/>
                </a:cubicBezTo>
                <a:cubicBezTo>
                  <a:pt x="8944" y="402260"/>
                  <a:pt x="-34369" y="254672"/>
                  <a:pt x="36216" y="176066"/>
                </a:cubicBezTo>
                <a:cubicBezTo>
                  <a:pt x="106801" y="97460"/>
                  <a:pt x="409997" y="-19648"/>
                  <a:pt x="498229" y="2811"/>
                </a:cubicBezTo>
                <a:cubicBezTo>
                  <a:pt x="586461" y="25270"/>
                  <a:pt x="597690" y="235421"/>
                  <a:pt x="565606" y="310819"/>
                </a:cubicBezTo>
                <a:cubicBezTo>
                  <a:pt x="533522" y="386217"/>
                  <a:pt x="376309" y="466427"/>
                  <a:pt x="305724" y="455198"/>
                </a:cubicBezTo>
                <a:cubicBezTo>
                  <a:pt x="235139" y="443969"/>
                  <a:pt x="105197" y="293173"/>
                  <a:pt x="142094" y="243443"/>
                </a:cubicBezTo>
                <a:cubicBezTo>
                  <a:pt x="178991" y="193713"/>
                  <a:pt x="437269" y="135960"/>
                  <a:pt x="527105" y="156815"/>
                </a:cubicBezTo>
                <a:cubicBezTo>
                  <a:pt x="616941" y="177670"/>
                  <a:pt x="729235" y="275527"/>
                  <a:pt x="681109" y="368571"/>
                </a:cubicBezTo>
                <a:cubicBezTo>
                  <a:pt x="632983" y="461615"/>
                  <a:pt x="238347" y="715080"/>
                  <a:pt x="238347" y="715080"/>
                </a:cubicBezTo>
                <a:lnTo>
                  <a:pt x="238347" y="715080"/>
                </a:lnTo>
              </a:path>
            </a:pathLst>
          </a:cu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6174258" y="4747095"/>
            <a:ext cx="601927" cy="288324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6164632" y="5226901"/>
            <a:ext cx="601927" cy="288324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9040495" y="5912668"/>
            <a:ext cx="172994" cy="18947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519292" y="6332798"/>
            <a:ext cx="1388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KFA Mooring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11190793" y="5879467"/>
            <a:ext cx="8238" cy="78259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1322599" y="608609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180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102417" y="3214838"/>
            <a:ext cx="750770" cy="136678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309360" y="4581625"/>
            <a:ext cx="336884" cy="1102006"/>
          </a:xfrm>
          <a:prstGeom prst="rect">
            <a:avLst/>
          </a:prstGeom>
          <a:pattFill prst="ltHorz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6174261" y="1335102"/>
            <a:ext cx="601927" cy="288324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6174259" y="1758700"/>
            <a:ext cx="601927" cy="288324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6174259" y="2222827"/>
            <a:ext cx="601927" cy="288324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174260" y="2790587"/>
            <a:ext cx="601927" cy="288324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6309360" y="1126153"/>
            <a:ext cx="336884" cy="2088682"/>
          </a:xfrm>
          <a:prstGeom prst="rect">
            <a:avLst/>
          </a:prstGeom>
          <a:pattFill prst="ltHorz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6309360" y="779646"/>
            <a:ext cx="336884" cy="346507"/>
          </a:xfrm>
          <a:prstGeom prst="rect">
            <a:avLst/>
          </a:prstGeom>
          <a:pattFill prst="smGrid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6309360" y="5661050"/>
            <a:ext cx="336884" cy="346507"/>
          </a:xfrm>
          <a:prstGeom prst="rect">
            <a:avLst/>
          </a:prstGeom>
          <a:pattFill prst="smGrid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 rot="5400000">
            <a:off x="5944459" y="372174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cxnSp>
        <p:nvCxnSpPr>
          <p:cNvPr id="34" name="Straight Connector 33"/>
          <p:cNvCxnSpPr/>
          <p:nvPr/>
        </p:nvCxnSpPr>
        <p:spPr>
          <a:xfrm>
            <a:off x="4908884" y="3753853"/>
            <a:ext cx="52939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681467" y="3523020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x</a:t>
            </a:r>
            <a:endParaRPr lang="en-US" sz="24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5335148" y="3523020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x</a:t>
            </a:r>
            <a:endParaRPr lang="en-US" sz="24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5839390" y="3078911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x</a:t>
            </a:r>
            <a:endParaRPr lang="en-US" sz="24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5823686" y="4255887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x</a:t>
            </a:r>
            <a:endParaRPr lang="en-US" sz="2400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6806131" y="3093094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x</a:t>
            </a:r>
            <a:endParaRPr lang="en-US" sz="24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6850266" y="4294517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x</a:t>
            </a:r>
            <a:endParaRPr lang="en-US" sz="2400" b="1" dirty="0"/>
          </a:p>
        </p:txBody>
      </p:sp>
      <p:cxnSp>
        <p:nvCxnSpPr>
          <p:cNvPr id="41" name="Straight Connector 40"/>
          <p:cNvCxnSpPr/>
          <p:nvPr/>
        </p:nvCxnSpPr>
        <p:spPr>
          <a:xfrm>
            <a:off x="4286831" y="895321"/>
            <a:ext cx="52939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059414" y="664488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x</a:t>
            </a:r>
            <a:endParaRPr lang="en-US" sz="24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4713095" y="664488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x</a:t>
            </a:r>
            <a:endParaRPr lang="en-US" sz="2400" b="1" dirty="0"/>
          </a:p>
        </p:txBody>
      </p:sp>
      <p:sp>
        <p:nvSpPr>
          <p:cNvPr id="44" name="Freeform 43"/>
          <p:cNvSpPr/>
          <p:nvPr/>
        </p:nvSpPr>
        <p:spPr>
          <a:xfrm>
            <a:off x="4649002" y="933651"/>
            <a:ext cx="599181" cy="2820200"/>
          </a:xfrm>
          <a:custGeom>
            <a:avLst/>
            <a:gdLst>
              <a:gd name="connsiteX0" fmla="*/ 0 w 599181"/>
              <a:gd name="connsiteY0" fmla="*/ 0 h 2917138"/>
              <a:gd name="connsiteX1" fmla="*/ 202131 w 599181"/>
              <a:gd name="connsiteY1" fmla="*/ 1164656 h 2917138"/>
              <a:gd name="connsiteX2" fmla="*/ 462013 w 599181"/>
              <a:gd name="connsiteY2" fmla="*/ 1780673 h 2917138"/>
              <a:gd name="connsiteX3" fmla="*/ 587141 w 599181"/>
              <a:gd name="connsiteY3" fmla="*/ 2820202 h 2917138"/>
              <a:gd name="connsiteX4" fmla="*/ 587141 w 599181"/>
              <a:gd name="connsiteY4" fmla="*/ 2810576 h 2917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181" h="2917138">
                <a:moveTo>
                  <a:pt x="0" y="0"/>
                </a:moveTo>
                <a:cubicBezTo>
                  <a:pt x="62564" y="433938"/>
                  <a:pt x="125129" y="867877"/>
                  <a:pt x="202131" y="1164656"/>
                </a:cubicBezTo>
                <a:cubicBezTo>
                  <a:pt x="279133" y="1461435"/>
                  <a:pt x="397845" y="1504749"/>
                  <a:pt x="462013" y="1780673"/>
                </a:cubicBezTo>
                <a:cubicBezTo>
                  <a:pt x="526181" y="2056597"/>
                  <a:pt x="566286" y="2648552"/>
                  <a:pt x="587141" y="2820202"/>
                </a:cubicBezTo>
                <a:cubicBezTo>
                  <a:pt x="607996" y="2991852"/>
                  <a:pt x="597568" y="2901214"/>
                  <a:pt x="587141" y="2810576"/>
                </a:cubicBezTo>
              </a:path>
            </a:pathLst>
          </a:cu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5236143" y="2916455"/>
            <a:ext cx="1212783" cy="847023"/>
          </a:xfrm>
          <a:custGeom>
            <a:avLst/>
            <a:gdLst>
              <a:gd name="connsiteX0" fmla="*/ 0 w 1212783"/>
              <a:gd name="connsiteY0" fmla="*/ 847023 h 847023"/>
              <a:gd name="connsiteX1" fmla="*/ 548640 w 1212783"/>
              <a:gd name="connsiteY1" fmla="*/ 462012 h 847023"/>
              <a:gd name="connsiteX2" fmla="*/ 654518 w 1212783"/>
              <a:gd name="connsiteY2" fmla="*/ 182880 h 847023"/>
              <a:gd name="connsiteX3" fmla="*/ 1212783 w 1212783"/>
              <a:gd name="connsiteY3" fmla="*/ 0 h 847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2783" h="847023">
                <a:moveTo>
                  <a:pt x="0" y="847023"/>
                </a:moveTo>
                <a:cubicBezTo>
                  <a:pt x="219777" y="709862"/>
                  <a:pt x="439554" y="572702"/>
                  <a:pt x="548640" y="462012"/>
                </a:cubicBezTo>
                <a:cubicBezTo>
                  <a:pt x="657726" y="351322"/>
                  <a:pt x="543828" y="259882"/>
                  <a:pt x="654518" y="182880"/>
                </a:cubicBezTo>
                <a:cubicBezTo>
                  <a:pt x="765208" y="105878"/>
                  <a:pt x="988995" y="52939"/>
                  <a:pt x="1212783" y="0"/>
                </a:cubicBezTo>
              </a:path>
            </a:pathLst>
          </a:cu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5265019" y="3705726"/>
            <a:ext cx="847023" cy="212529"/>
          </a:xfrm>
          <a:custGeom>
            <a:avLst/>
            <a:gdLst>
              <a:gd name="connsiteX0" fmla="*/ 0 w 847023"/>
              <a:gd name="connsiteY0" fmla="*/ 57752 h 212529"/>
              <a:gd name="connsiteX1" fmla="*/ 471638 w 847023"/>
              <a:gd name="connsiteY1" fmla="*/ 211756 h 212529"/>
              <a:gd name="connsiteX2" fmla="*/ 847023 w 847023"/>
              <a:gd name="connsiteY2" fmla="*/ 0 h 212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7023" h="212529">
                <a:moveTo>
                  <a:pt x="0" y="57752"/>
                </a:moveTo>
                <a:cubicBezTo>
                  <a:pt x="165234" y="139566"/>
                  <a:pt x="330468" y="221381"/>
                  <a:pt x="471638" y="211756"/>
                </a:cubicBezTo>
                <a:cubicBezTo>
                  <a:pt x="612809" y="202131"/>
                  <a:pt x="729916" y="101065"/>
                  <a:pt x="847023" y="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5236143" y="1164657"/>
            <a:ext cx="1288752" cy="2560320"/>
          </a:xfrm>
          <a:custGeom>
            <a:avLst/>
            <a:gdLst>
              <a:gd name="connsiteX0" fmla="*/ 0 w 1288752"/>
              <a:gd name="connsiteY0" fmla="*/ 2560320 h 2560320"/>
              <a:gd name="connsiteX1" fmla="*/ 490889 w 1288752"/>
              <a:gd name="connsiteY1" fmla="*/ 2156059 h 2560320"/>
              <a:gd name="connsiteX2" fmla="*/ 548640 w 1288752"/>
              <a:gd name="connsiteY2" fmla="*/ 1867301 h 2560320"/>
              <a:gd name="connsiteX3" fmla="*/ 1232034 w 1288752"/>
              <a:gd name="connsiteY3" fmla="*/ 1540042 h 2560320"/>
              <a:gd name="connsiteX4" fmla="*/ 1251284 w 1288752"/>
              <a:gd name="connsiteY4" fmla="*/ 1106905 h 2560320"/>
              <a:gd name="connsiteX5" fmla="*/ 1251284 w 1288752"/>
              <a:gd name="connsiteY5" fmla="*/ 0 h 2560320"/>
              <a:gd name="connsiteX6" fmla="*/ 1251284 w 1288752"/>
              <a:gd name="connsiteY6" fmla="*/ 0 h 2560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8752" h="2560320">
                <a:moveTo>
                  <a:pt x="0" y="2560320"/>
                </a:moveTo>
                <a:cubicBezTo>
                  <a:pt x="199724" y="2415941"/>
                  <a:pt x="399449" y="2271562"/>
                  <a:pt x="490889" y="2156059"/>
                </a:cubicBezTo>
                <a:cubicBezTo>
                  <a:pt x="582329" y="2040556"/>
                  <a:pt x="425116" y="1969970"/>
                  <a:pt x="548640" y="1867301"/>
                </a:cubicBezTo>
                <a:cubicBezTo>
                  <a:pt x="672164" y="1764632"/>
                  <a:pt x="1114927" y="1666775"/>
                  <a:pt x="1232034" y="1540042"/>
                </a:cubicBezTo>
                <a:cubicBezTo>
                  <a:pt x="1349141" y="1413309"/>
                  <a:pt x="1248076" y="1363579"/>
                  <a:pt x="1251284" y="1106905"/>
                </a:cubicBezTo>
                <a:cubicBezTo>
                  <a:pt x="1254492" y="850231"/>
                  <a:pt x="1251284" y="0"/>
                  <a:pt x="1251284" y="0"/>
                </a:cubicBezTo>
                <a:lnTo>
                  <a:pt x="1251284" y="0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4644936" y="1299321"/>
            <a:ext cx="156519" cy="115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4778715" y="1845197"/>
            <a:ext cx="156519" cy="115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989369" y="2481779"/>
            <a:ext cx="156519" cy="115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5108500" y="3224636"/>
            <a:ext cx="156519" cy="115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6309360" y="2790584"/>
            <a:ext cx="336884" cy="28832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8952029" y="5111775"/>
            <a:ext cx="435000" cy="251667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8626992" y="5356097"/>
            <a:ext cx="1336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KFA “cradle”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3658421" y="487719"/>
            <a:ext cx="17869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Ambient Sensor Panel</a:t>
            </a:r>
            <a:endParaRPr lang="en-US" sz="1400" dirty="0"/>
          </a:p>
        </p:txBody>
      </p:sp>
      <p:sp>
        <p:nvSpPr>
          <p:cNvPr id="62" name="Rectangle 61"/>
          <p:cNvSpPr/>
          <p:nvPr/>
        </p:nvSpPr>
        <p:spPr>
          <a:xfrm>
            <a:off x="4514889" y="3984684"/>
            <a:ext cx="11201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 smtClean="0"/>
              <a:t>Chamber</a:t>
            </a:r>
          </a:p>
          <a:p>
            <a:pPr algn="ctr"/>
            <a:r>
              <a:rPr lang="en-US" sz="1400" dirty="0" smtClean="0"/>
              <a:t>Sensor Panel</a:t>
            </a:r>
            <a:endParaRPr lang="en-US" sz="1400" dirty="0"/>
          </a:p>
        </p:txBody>
      </p:sp>
      <p:sp>
        <p:nvSpPr>
          <p:cNvPr id="63" name="Freeform 62"/>
          <p:cNvSpPr/>
          <p:nvPr/>
        </p:nvSpPr>
        <p:spPr>
          <a:xfrm>
            <a:off x="3243714" y="2743200"/>
            <a:ext cx="1694046" cy="981777"/>
          </a:xfrm>
          <a:custGeom>
            <a:avLst/>
            <a:gdLst>
              <a:gd name="connsiteX0" fmla="*/ 1694046 w 1694046"/>
              <a:gd name="connsiteY0" fmla="*/ 981777 h 981777"/>
              <a:gd name="connsiteX1" fmla="*/ 1318661 w 1694046"/>
              <a:gd name="connsiteY1" fmla="*/ 625642 h 981777"/>
              <a:gd name="connsiteX2" fmla="*/ 1039528 w 1694046"/>
              <a:gd name="connsiteY2" fmla="*/ 596766 h 981777"/>
              <a:gd name="connsiteX3" fmla="*/ 808522 w 1694046"/>
              <a:gd name="connsiteY3" fmla="*/ 462013 h 981777"/>
              <a:gd name="connsiteX4" fmla="*/ 587141 w 1694046"/>
              <a:gd name="connsiteY4" fmla="*/ 182880 h 981777"/>
              <a:gd name="connsiteX5" fmla="*/ 173254 w 1694046"/>
              <a:gd name="connsiteY5" fmla="*/ 86627 h 981777"/>
              <a:gd name="connsiteX6" fmla="*/ 0 w 1694046"/>
              <a:gd name="connsiteY6" fmla="*/ 0 h 981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94046" h="981777">
                <a:moveTo>
                  <a:pt x="1694046" y="981777"/>
                </a:moveTo>
                <a:cubicBezTo>
                  <a:pt x="1560896" y="835794"/>
                  <a:pt x="1427747" y="689811"/>
                  <a:pt x="1318661" y="625642"/>
                </a:cubicBezTo>
                <a:cubicBezTo>
                  <a:pt x="1209575" y="561473"/>
                  <a:pt x="1124551" y="624037"/>
                  <a:pt x="1039528" y="596766"/>
                </a:cubicBezTo>
                <a:cubicBezTo>
                  <a:pt x="954505" y="569495"/>
                  <a:pt x="883920" y="530994"/>
                  <a:pt x="808522" y="462013"/>
                </a:cubicBezTo>
                <a:cubicBezTo>
                  <a:pt x="733124" y="393032"/>
                  <a:pt x="693019" y="245444"/>
                  <a:pt x="587141" y="182880"/>
                </a:cubicBezTo>
                <a:cubicBezTo>
                  <a:pt x="481263" y="120316"/>
                  <a:pt x="271111" y="117107"/>
                  <a:pt x="173254" y="86627"/>
                </a:cubicBezTo>
                <a:cubicBezTo>
                  <a:pt x="75397" y="56147"/>
                  <a:pt x="37698" y="28073"/>
                  <a:pt x="0" y="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4446497" y="3309743"/>
            <a:ext cx="156519" cy="115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901276" y="3048257"/>
            <a:ext cx="156519" cy="115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3587825" y="2819417"/>
            <a:ext cx="156519" cy="115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7" name="Picture 6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490" y="2313887"/>
            <a:ext cx="671388" cy="671388"/>
          </a:xfrm>
          <a:prstGeom prst="rect">
            <a:avLst/>
          </a:prstGeom>
        </p:spPr>
      </p:pic>
      <p:sp>
        <p:nvSpPr>
          <p:cNvPr id="68" name="Rectangle 67"/>
          <p:cNvSpPr/>
          <p:nvPr/>
        </p:nvSpPr>
        <p:spPr>
          <a:xfrm>
            <a:off x="1014400" y="2312164"/>
            <a:ext cx="1615314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Valve connected to </a:t>
            </a:r>
          </a:p>
          <a:p>
            <a:r>
              <a:rPr lang="en-US" sz="1400" dirty="0" smtClean="0"/>
              <a:t>Acidified seawater </a:t>
            </a:r>
          </a:p>
          <a:p>
            <a:r>
              <a:rPr lang="en-US" sz="1400" dirty="0" smtClean="0"/>
              <a:t>Delivery hose </a:t>
            </a:r>
            <a:endParaRPr lang="en-US" sz="1400" dirty="0"/>
          </a:p>
        </p:txBody>
      </p:sp>
      <p:cxnSp>
        <p:nvCxnSpPr>
          <p:cNvPr id="71" name="Straight Arrow Connector 70"/>
          <p:cNvCxnSpPr/>
          <p:nvPr/>
        </p:nvCxnSpPr>
        <p:spPr>
          <a:xfrm flipH="1">
            <a:off x="6684876" y="2626623"/>
            <a:ext cx="1082842" cy="50881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71"/>
          <p:cNvSpPr/>
          <p:nvPr/>
        </p:nvSpPr>
        <p:spPr>
          <a:xfrm>
            <a:off x="7267471" y="2103403"/>
            <a:ext cx="27716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Small section of mixing tubing </a:t>
            </a:r>
          </a:p>
          <a:p>
            <a:r>
              <a:rPr lang="en-US" sz="1400" dirty="0" smtClean="0"/>
              <a:t>That remains connected to thruster</a:t>
            </a:r>
            <a:endParaRPr lang="en-US" sz="1400" dirty="0"/>
          </a:p>
        </p:txBody>
      </p:sp>
      <p:sp>
        <p:nvSpPr>
          <p:cNvPr id="73" name="Rectangle 72"/>
          <p:cNvSpPr/>
          <p:nvPr/>
        </p:nvSpPr>
        <p:spPr>
          <a:xfrm>
            <a:off x="1737601" y="5441959"/>
            <a:ext cx="156519" cy="115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1589319" y="5730969"/>
            <a:ext cx="453081" cy="288324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/>
          <p:cNvSpPr txBox="1"/>
          <p:nvPr/>
        </p:nvSpPr>
        <p:spPr>
          <a:xfrm>
            <a:off x="2057926" y="5338126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Dive weight</a:t>
            </a:r>
            <a:endParaRPr lang="en-US" dirty="0"/>
          </a:p>
        </p:txBody>
      </p:sp>
      <p:sp>
        <p:nvSpPr>
          <p:cNvPr id="76" name="TextBox 75"/>
          <p:cNvSpPr txBox="1"/>
          <p:nvPr/>
        </p:nvSpPr>
        <p:spPr>
          <a:xfrm>
            <a:off x="2057926" y="5690465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Cinder block</a:t>
            </a:r>
            <a:endParaRPr lang="en-US" dirty="0"/>
          </a:p>
        </p:txBody>
      </p:sp>
      <p:sp>
        <p:nvSpPr>
          <p:cNvPr id="77" name="Freeform 76"/>
          <p:cNvSpPr/>
          <p:nvPr/>
        </p:nvSpPr>
        <p:spPr>
          <a:xfrm>
            <a:off x="1424780" y="6126385"/>
            <a:ext cx="625642" cy="144379"/>
          </a:xfrm>
          <a:custGeom>
            <a:avLst/>
            <a:gdLst>
              <a:gd name="connsiteX0" fmla="*/ 0 w 625642"/>
              <a:gd name="connsiteY0" fmla="*/ 134754 h 144379"/>
              <a:gd name="connsiteX1" fmla="*/ 48126 w 625642"/>
              <a:gd name="connsiteY1" fmla="*/ 77002 h 144379"/>
              <a:gd name="connsiteX2" fmla="*/ 77002 w 625642"/>
              <a:gd name="connsiteY2" fmla="*/ 38501 h 144379"/>
              <a:gd name="connsiteX3" fmla="*/ 134753 w 625642"/>
              <a:gd name="connsiteY3" fmla="*/ 0 h 144379"/>
              <a:gd name="connsiteX4" fmla="*/ 211756 w 625642"/>
              <a:gd name="connsiteY4" fmla="*/ 9626 h 144379"/>
              <a:gd name="connsiteX5" fmla="*/ 240631 w 625642"/>
              <a:gd name="connsiteY5" fmla="*/ 28876 h 144379"/>
              <a:gd name="connsiteX6" fmla="*/ 269507 w 625642"/>
              <a:gd name="connsiteY6" fmla="*/ 38501 h 144379"/>
              <a:gd name="connsiteX7" fmla="*/ 298383 w 625642"/>
              <a:gd name="connsiteY7" fmla="*/ 57752 h 144379"/>
              <a:gd name="connsiteX8" fmla="*/ 385010 w 625642"/>
              <a:gd name="connsiteY8" fmla="*/ 134754 h 144379"/>
              <a:gd name="connsiteX9" fmla="*/ 413886 w 625642"/>
              <a:gd name="connsiteY9" fmla="*/ 144379 h 144379"/>
              <a:gd name="connsiteX10" fmla="*/ 529389 w 625642"/>
              <a:gd name="connsiteY10" fmla="*/ 125129 h 144379"/>
              <a:gd name="connsiteX11" fmla="*/ 558265 w 625642"/>
              <a:gd name="connsiteY11" fmla="*/ 105878 h 144379"/>
              <a:gd name="connsiteX12" fmla="*/ 587141 w 625642"/>
              <a:gd name="connsiteY12" fmla="*/ 77002 h 144379"/>
              <a:gd name="connsiteX13" fmla="*/ 596766 w 625642"/>
              <a:gd name="connsiteY13" fmla="*/ 48127 h 144379"/>
              <a:gd name="connsiteX14" fmla="*/ 616017 w 625642"/>
              <a:gd name="connsiteY14" fmla="*/ 19251 h 144379"/>
              <a:gd name="connsiteX15" fmla="*/ 625642 w 625642"/>
              <a:gd name="connsiteY15" fmla="*/ 0 h 14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25642" h="144379">
                <a:moveTo>
                  <a:pt x="0" y="134754"/>
                </a:moveTo>
                <a:cubicBezTo>
                  <a:pt x="46142" y="19396"/>
                  <a:pt x="-10720" y="126041"/>
                  <a:pt x="48126" y="77002"/>
                </a:cubicBezTo>
                <a:cubicBezTo>
                  <a:pt x="60450" y="66732"/>
                  <a:pt x="65012" y="49159"/>
                  <a:pt x="77002" y="38501"/>
                </a:cubicBezTo>
                <a:cubicBezTo>
                  <a:pt x="94294" y="23130"/>
                  <a:pt x="134753" y="0"/>
                  <a:pt x="134753" y="0"/>
                </a:cubicBezTo>
                <a:cubicBezTo>
                  <a:pt x="160421" y="3209"/>
                  <a:pt x="186800" y="2820"/>
                  <a:pt x="211756" y="9626"/>
                </a:cubicBezTo>
                <a:cubicBezTo>
                  <a:pt x="222916" y="12670"/>
                  <a:pt x="230284" y="23703"/>
                  <a:pt x="240631" y="28876"/>
                </a:cubicBezTo>
                <a:cubicBezTo>
                  <a:pt x="249706" y="33413"/>
                  <a:pt x="259882" y="35293"/>
                  <a:pt x="269507" y="38501"/>
                </a:cubicBezTo>
                <a:cubicBezTo>
                  <a:pt x="279132" y="44918"/>
                  <a:pt x="289737" y="50066"/>
                  <a:pt x="298383" y="57752"/>
                </a:cubicBezTo>
                <a:cubicBezTo>
                  <a:pt x="331171" y="86897"/>
                  <a:pt x="347567" y="116032"/>
                  <a:pt x="385010" y="134754"/>
                </a:cubicBezTo>
                <a:cubicBezTo>
                  <a:pt x="394085" y="139291"/>
                  <a:pt x="404261" y="141171"/>
                  <a:pt x="413886" y="144379"/>
                </a:cubicBezTo>
                <a:cubicBezTo>
                  <a:pt x="441329" y="141330"/>
                  <a:pt x="497140" y="141254"/>
                  <a:pt x="529389" y="125129"/>
                </a:cubicBezTo>
                <a:cubicBezTo>
                  <a:pt x="539736" y="119956"/>
                  <a:pt x="549378" y="113284"/>
                  <a:pt x="558265" y="105878"/>
                </a:cubicBezTo>
                <a:cubicBezTo>
                  <a:pt x="568722" y="97164"/>
                  <a:pt x="577516" y="86627"/>
                  <a:pt x="587141" y="77002"/>
                </a:cubicBezTo>
                <a:cubicBezTo>
                  <a:pt x="590349" y="67377"/>
                  <a:pt x="592229" y="57202"/>
                  <a:pt x="596766" y="48127"/>
                </a:cubicBezTo>
                <a:cubicBezTo>
                  <a:pt x="601940" y="37780"/>
                  <a:pt x="610065" y="29171"/>
                  <a:pt x="616017" y="19251"/>
                </a:cubicBezTo>
                <a:cubicBezTo>
                  <a:pt x="619708" y="13099"/>
                  <a:pt x="622434" y="6417"/>
                  <a:pt x="625642" y="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/>
        </p:nvSpPr>
        <p:spPr>
          <a:xfrm>
            <a:off x="1416367" y="6416642"/>
            <a:ext cx="625642" cy="144379"/>
          </a:xfrm>
          <a:custGeom>
            <a:avLst/>
            <a:gdLst>
              <a:gd name="connsiteX0" fmla="*/ 0 w 625642"/>
              <a:gd name="connsiteY0" fmla="*/ 134754 h 144379"/>
              <a:gd name="connsiteX1" fmla="*/ 48126 w 625642"/>
              <a:gd name="connsiteY1" fmla="*/ 77002 h 144379"/>
              <a:gd name="connsiteX2" fmla="*/ 77002 w 625642"/>
              <a:gd name="connsiteY2" fmla="*/ 38501 h 144379"/>
              <a:gd name="connsiteX3" fmla="*/ 134753 w 625642"/>
              <a:gd name="connsiteY3" fmla="*/ 0 h 144379"/>
              <a:gd name="connsiteX4" fmla="*/ 211756 w 625642"/>
              <a:gd name="connsiteY4" fmla="*/ 9626 h 144379"/>
              <a:gd name="connsiteX5" fmla="*/ 240631 w 625642"/>
              <a:gd name="connsiteY5" fmla="*/ 28876 h 144379"/>
              <a:gd name="connsiteX6" fmla="*/ 269507 w 625642"/>
              <a:gd name="connsiteY6" fmla="*/ 38501 h 144379"/>
              <a:gd name="connsiteX7" fmla="*/ 298383 w 625642"/>
              <a:gd name="connsiteY7" fmla="*/ 57752 h 144379"/>
              <a:gd name="connsiteX8" fmla="*/ 385010 w 625642"/>
              <a:gd name="connsiteY8" fmla="*/ 134754 h 144379"/>
              <a:gd name="connsiteX9" fmla="*/ 413886 w 625642"/>
              <a:gd name="connsiteY9" fmla="*/ 144379 h 144379"/>
              <a:gd name="connsiteX10" fmla="*/ 529389 w 625642"/>
              <a:gd name="connsiteY10" fmla="*/ 125129 h 144379"/>
              <a:gd name="connsiteX11" fmla="*/ 558265 w 625642"/>
              <a:gd name="connsiteY11" fmla="*/ 105878 h 144379"/>
              <a:gd name="connsiteX12" fmla="*/ 587141 w 625642"/>
              <a:gd name="connsiteY12" fmla="*/ 77002 h 144379"/>
              <a:gd name="connsiteX13" fmla="*/ 596766 w 625642"/>
              <a:gd name="connsiteY13" fmla="*/ 48127 h 144379"/>
              <a:gd name="connsiteX14" fmla="*/ 616017 w 625642"/>
              <a:gd name="connsiteY14" fmla="*/ 19251 h 144379"/>
              <a:gd name="connsiteX15" fmla="*/ 625642 w 625642"/>
              <a:gd name="connsiteY15" fmla="*/ 0 h 14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25642" h="144379">
                <a:moveTo>
                  <a:pt x="0" y="134754"/>
                </a:moveTo>
                <a:cubicBezTo>
                  <a:pt x="46142" y="19396"/>
                  <a:pt x="-10720" y="126041"/>
                  <a:pt x="48126" y="77002"/>
                </a:cubicBezTo>
                <a:cubicBezTo>
                  <a:pt x="60450" y="66732"/>
                  <a:pt x="65012" y="49159"/>
                  <a:pt x="77002" y="38501"/>
                </a:cubicBezTo>
                <a:cubicBezTo>
                  <a:pt x="94294" y="23130"/>
                  <a:pt x="134753" y="0"/>
                  <a:pt x="134753" y="0"/>
                </a:cubicBezTo>
                <a:cubicBezTo>
                  <a:pt x="160421" y="3209"/>
                  <a:pt x="186800" y="2820"/>
                  <a:pt x="211756" y="9626"/>
                </a:cubicBezTo>
                <a:cubicBezTo>
                  <a:pt x="222916" y="12670"/>
                  <a:pt x="230284" y="23703"/>
                  <a:pt x="240631" y="28876"/>
                </a:cubicBezTo>
                <a:cubicBezTo>
                  <a:pt x="249706" y="33413"/>
                  <a:pt x="259882" y="35293"/>
                  <a:pt x="269507" y="38501"/>
                </a:cubicBezTo>
                <a:cubicBezTo>
                  <a:pt x="279132" y="44918"/>
                  <a:pt x="289737" y="50066"/>
                  <a:pt x="298383" y="57752"/>
                </a:cubicBezTo>
                <a:cubicBezTo>
                  <a:pt x="331171" y="86897"/>
                  <a:pt x="347567" y="116032"/>
                  <a:pt x="385010" y="134754"/>
                </a:cubicBezTo>
                <a:cubicBezTo>
                  <a:pt x="394085" y="139291"/>
                  <a:pt x="404261" y="141171"/>
                  <a:pt x="413886" y="144379"/>
                </a:cubicBezTo>
                <a:cubicBezTo>
                  <a:pt x="441329" y="141330"/>
                  <a:pt x="497140" y="141254"/>
                  <a:pt x="529389" y="125129"/>
                </a:cubicBezTo>
                <a:cubicBezTo>
                  <a:pt x="539736" y="119956"/>
                  <a:pt x="549378" y="113284"/>
                  <a:pt x="558265" y="105878"/>
                </a:cubicBezTo>
                <a:cubicBezTo>
                  <a:pt x="568722" y="97164"/>
                  <a:pt x="577516" y="86627"/>
                  <a:pt x="587141" y="77002"/>
                </a:cubicBezTo>
                <a:cubicBezTo>
                  <a:pt x="590349" y="67377"/>
                  <a:pt x="592229" y="57202"/>
                  <a:pt x="596766" y="48127"/>
                </a:cubicBezTo>
                <a:cubicBezTo>
                  <a:pt x="601940" y="37780"/>
                  <a:pt x="610065" y="29171"/>
                  <a:pt x="616017" y="19251"/>
                </a:cubicBezTo>
                <a:cubicBezTo>
                  <a:pt x="619708" y="13099"/>
                  <a:pt x="622434" y="6417"/>
                  <a:pt x="625642" y="0"/>
                </a:cubicBezTo>
              </a:path>
            </a:pathLst>
          </a:custGeom>
          <a:noFill/>
          <a:ln w="28575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/>
          <p:cNvSpPr txBox="1"/>
          <p:nvPr/>
        </p:nvSpPr>
        <p:spPr>
          <a:xfrm>
            <a:off x="2084072" y="6013908"/>
            <a:ext cx="1537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½ black tubing</a:t>
            </a:r>
            <a:endParaRPr lang="en-US" dirty="0"/>
          </a:p>
        </p:txBody>
      </p:sp>
      <p:sp>
        <p:nvSpPr>
          <p:cNvPr id="80" name="TextBox 79"/>
          <p:cNvSpPr txBox="1"/>
          <p:nvPr/>
        </p:nvSpPr>
        <p:spPr>
          <a:xfrm>
            <a:off x="2050422" y="6302232"/>
            <a:ext cx="1364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Yellow Cable</a:t>
            </a:r>
            <a:endParaRPr lang="en-US" dirty="0"/>
          </a:p>
        </p:txBody>
      </p:sp>
      <p:sp>
        <p:nvSpPr>
          <p:cNvPr id="81" name="TextBox 80"/>
          <p:cNvSpPr txBox="1"/>
          <p:nvPr/>
        </p:nvSpPr>
        <p:spPr>
          <a:xfrm>
            <a:off x="1652994" y="4965533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x</a:t>
            </a:r>
            <a:endParaRPr lang="en-US" sz="2400" b="1" dirty="0"/>
          </a:p>
        </p:txBody>
      </p:sp>
      <p:sp>
        <p:nvSpPr>
          <p:cNvPr id="82" name="TextBox 81"/>
          <p:cNvSpPr txBox="1"/>
          <p:nvPr/>
        </p:nvSpPr>
        <p:spPr>
          <a:xfrm>
            <a:off x="2014645" y="5032809"/>
            <a:ext cx="1374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Sand Anchor</a:t>
            </a:r>
            <a:endParaRPr lang="en-US" dirty="0"/>
          </a:p>
        </p:txBody>
      </p:sp>
      <p:sp>
        <p:nvSpPr>
          <p:cNvPr id="83" name="Rectangle 82"/>
          <p:cNvSpPr/>
          <p:nvPr/>
        </p:nvSpPr>
        <p:spPr>
          <a:xfrm>
            <a:off x="1614493" y="4714277"/>
            <a:ext cx="336884" cy="28832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TextBox 83"/>
          <p:cNvSpPr txBox="1"/>
          <p:nvPr/>
        </p:nvSpPr>
        <p:spPr>
          <a:xfrm>
            <a:off x="2014645" y="4685540"/>
            <a:ext cx="977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Thruster</a:t>
            </a:r>
            <a:endParaRPr lang="en-US" dirty="0"/>
          </a:p>
        </p:txBody>
      </p:sp>
      <p:sp>
        <p:nvSpPr>
          <p:cNvPr id="85" name="Rectangle 84"/>
          <p:cNvSpPr/>
          <p:nvPr/>
        </p:nvSpPr>
        <p:spPr>
          <a:xfrm>
            <a:off x="1614493" y="4212730"/>
            <a:ext cx="336884" cy="346507"/>
          </a:xfrm>
          <a:prstGeom prst="rect">
            <a:avLst/>
          </a:prstGeom>
          <a:pattFill prst="smGrid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TextBox 85"/>
          <p:cNvSpPr txBox="1"/>
          <p:nvPr/>
        </p:nvSpPr>
        <p:spPr>
          <a:xfrm>
            <a:off x="2014645" y="4222153"/>
            <a:ext cx="631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filter</a:t>
            </a:r>
            <a:endParaRPr lang="en-US" dirty="0"/>
          </a:p>
        </p:txBody>
      </p:sp>
      <p:sp>
        <p:nvSpPr>
          <p:cNvPr id="87" name="Rectangle 86"/>
          <p:cNvSpPr/>
          <p:nvPr/>
        </p:nvSpPr>
        <p:spPr>
          <a:xfrm>
            <a:off x="1614493" y="3686476"/>
            <a:ext cx="336884" cy="394947"/>
          </a:xfrm>
          <a:prstGeom prst="rect">
            <a:avLst/>
          </a:prstGeom>
          <a:pattFill prst="ltHorz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TextBox 87"/>
          <p:cNvSpPr txBox="1"/>
          <p:nvPr/>
        </p:nvSpPr>
        <p:spPr>
          <a:xfrm>
            <a:off x="1993467" y="3700784"/>
            <a:ext cx="1475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Mixing tubing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7523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55</Words>
  <Application>Microsoft Office PowerPoint</Application>
  <PresentationFormat>Widescreen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Steven Litvin</dc:creator>
  <cp:lastModifiedBy>Steven Litvin</cp:lastModifiedBy>
  <cp:revision>5</cp:revision>
  <dcterms:created xsi:type="dcterms:W3CDTF">2019-10-28T17:59:56Z</dcterms:created>
  <dcterms:modified xsi:type="dcterms:W3CDTF">2019-10-28T18:28:17Z</dcterms:modified>
</cp:coreProperties>
</file>