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06" y="89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1AE41-5E34-42AB-A4FD-60D00B66CD2E}" type="datetimeFigureOut">
              <a:rPr lang="en-US" smtClean="0"/>
              <a:t>12/14/2017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2B31A-52CE-4446-80DD-EF0E4079BF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115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1AE41-5E34-42AB-A4FD-60D00B66CD2E}" type="datetimeFigureOut">
              <a:rPr lang="en-US" smtClean="0"/>
              <a:t>12/14/2017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2B31A-52CE-4446-80DD-EF0E4079BF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220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1AE41-5E34-42AB-A4FD-60D00B66CD2E}" type="datetimeFigureOut">
              <a:rPr lang="en-US" smtClean="0"/>
              <a:t>12/14/2017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2B31A-52CE-4446-80DD-EF0E4079BF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584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1AE41-5E34-42AB-A4FD-60D00B66CD2E}" type="datetimeFigureOut">
              <a:rPr lang="en-US" smtClean="0"/>
              <a:t>12/14/2017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2B31A-52CE-4446-80DD-EF0E4079BF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840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1AE41-5E34-42AB-A4FD-60D00B66CD2E}" type="datetimeFigureOut">
              <a:rPr lang="en-US" smtClean="0"/>
              <a:t>12/14/2017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2B31A-52CE-4446-80DD-EF0E4079BF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59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1AE41-5E34-42AB-A4FD-60D00B66CD2E}" type="datetimeFigureOut">
              <a:rPr lang="en-US" smtClean="0"/>
              <a:t>12/14/2017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2B31A-52CE-4446-80DD-EF0E4079BF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918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1AE41-5E34-42AB-A4FD-60D00B66CD2E}" type="datetimeFigureOut">
              <a:rPr lang="en-US" smtClean="0"/>
              <a:t>12/14/2017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2B31A-52CE-4446-80DD-EF0E4079BF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17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1AE41-5E34-42AB-A4FD-60D00B66CD2E}" type="datetimeFigureOut">
              <a:rPr lang="en-US" smtClean="0"/>
              <a:t>12/14/2017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2B31A-52CE-4446-80DD-EF0E4079BF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935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1AE41-5E34-42AB-A4FD-60D00B66CD2E}" type="datetimeFigureOut">
              <a:rPr lang="en-US" smtClean="0"/>
              <a:t>12/14/2017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2B31A-52CE-4446-80DD-EF0E4079BF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79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1AE41-5E34-42AB-A4FD-60D00B66CD2E}" type="datetimeFigureOut">
              <a:rPr lang="en-US" smtClean="0"/>
              <a:t>12/14/2017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2B31A-52CE-4446-80DD-EF0E4079BF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204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1AE41-5E34-42AB-A4FD-60D00B66CD2E}" type="datetimeFigureOut">
              <a:rPr lang="en-US" smtClean="0"/>
              <a:t>12/14/2017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2B31A-52CE-4446-80DD-EF0E4079BF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108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C1AE41-5E34-42AB-A4FD-60D00B66CD2E}" type="datetimeFigureOut">
              <a:rPr lang="en-US" smtClean="0"/>
              <a:t>12/14/2017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C2B31A-52CE-4446-80DD-EF0E4079BF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989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9347886" y="1053734"/>
            <a:ext cx="358346" cy="296205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9218827" y="1448988"/>
            <a:ext cx="308232" cy="2171542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51604"/>
            <a:ext cx="9398000" cy="3356819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11768286" y="1053734"/>
            <a:ext cx="358346" cy="296205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527058" y="1053734"/>
            <a:ext cx="2410541" cy="296205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9885404" y="4015784"/>
            <a:ext cx="19369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Polyurethane Over molding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(7.4mm 0.293”)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31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1425</TotalTime>
  <Words>7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MBARI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Chaffey</dc:creator>
  <cp:lastModifiedBy>Mark Chaffey</cp:lastModifiedBy>
  <cp:revision>3</cp:revision>
  <dcterms:created xsi:type="dcterms:W3CDTF">2017-12-14T19:52:19Z</dcterms:created>
  <dcterms:modified xsi:type="dcterms:W3CDTF">2017-12-15T19:37:38Z</dcterms:modified>
</cp:coreProperties>
</file>