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82" y="6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7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44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2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5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1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14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3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6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5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2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4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55367-2AC7-4980-95A1-8DE916BBCB2D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B967B-E399-4A3F-A9A8-F85196757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4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LRAUV Build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0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My understanding is the we are building 4 units - three for the LRAUV lab and one for the Mathieu Kemp lab.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WHOI is building a fifth vehicle. How much assistance we giving them?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the internal and external charge structure for the MBARI and WHOI builds?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the total 2017 budgeted funds available for the MBARI builds?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Is there any mechanism for us to be able to split orders with WHOI or re-charge them without overhead in order for them to get a quantity discount on some parts?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labor is to be charged to the WHOI account?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Are there any "trades" or other unofficial arrangements for swapping purchases with WHOI to date?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Where does the "</a:t>
            </a:r>
            <a:r>
              <a:rPr lang="en-US" dirty="0" err="1" smtClean="0"/>
              <a:t>Mesobot</a:t>
            </a:r>
            <a:r>
              <a:rPr lang="en-US" dirty="0" smtClean="0"/>
              <a:t>" project fit in? What is MBARI's role? What labor should be charged against this project?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the planned build and operational project schedule for the three LRAUV lab vehicles ? (Mathieu vehicle by July 2018). What about the WHOI vehicle?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 charges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3584" y="2342271"/>
            <a:ext cx="3097234" cy="124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13584" y="2456042"/>
            <a:ext cx="3259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901706.99 </a:t>
            </a:r>
            <a:r>
              <a:rPr lang="en-US" sz="2400" dirty="0" smtClean="0"/>
              <a:t>MBARI</a:t>
            </a:r>
          </a:p>
          <a:p>
            <a:r>
              <a:rPr lang="en-US" sz="2400" dirty="0" smtClean="0"/>
              <a:t>LRAUV Construction (3)</a:t>
            </a:r>
          </a:p>
          <a:p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813584" y="4421725"/>
            <a:ext cx="3097234" cy="124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13584" y="4535496"/>
            <a:ext cx="3259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901706.99 </a:t>
            </a:r>
            <a:r>
              <a:rPr lang="en-US" sz="2400" dirty="0" smtClean="0"/>
              <a:t>MBARI</a:t>
            </a:r>
          </a:p>
          <a:p>
            <a:r>
              <a:rPr lang="en-US" sz="2400" dirty="0" smtClean="0"/>
              <a:t>LRAUV Construction (3)</a:t>
            </a:r>
          </a:p>
          <a:p>
            <a:r>
              <a:rPr lang="en-US" sz="2400" dirty="0" smtClean="0"/>
              <a:t>Four units total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4072597" y="2342271"/>
            <a:ext cx="2658794" cy="124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72597" y="2456042"/>
            <a:ext cx="3259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901727.99 </a:t>
            </a:r>
            <a:r>
              <a:rPr lang="en-US" sz="2400" dirty="0" smtClean="0"/>
              <a:t>MBARI</a:t>
            </a:r>
          </a:p>
          <a:p>
            <a:r>
              <a:rPr lang="en-US" sz="2400" dirty="0" smtClean="0"/>
              <a:t>LRAUV Construction</a:t>
            </a:r>
            <a:endParaRPr lang="en-US" sz="2400" dirty="0"/>
          </a:p>
        </p:txBody>
      </p:sp>
      <p:sp>
        <p:nvSpPr>
          <p:cNvPr id="14" name="Multiply 13"/>
          <p:cNvSpPr/>
          <p:nvPr/>
        </p:nvSpPr>
        <p:spPr>
          <a:xfrm>
            <a:off x="3791243" y="1631747"/>
            <a:ext cx="3017520" cy="2834640"/>
          </a:xfrm>
          <a:prstGeom prst="mathMultiply">
            <a:avLst>
              <a:gd name="adj1" fmla="val 2180"/>
            </a:avLst>
          </a:prstGeom>
          <a:solidFill>
            <a:srgbClr val="FF0000">
              <a:alpha val="4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2088859" y="3766657"/>
            <a:ext cx="595618" cy="520117"/>
          </a:xfrm>
          <a:prstGeom prst="downArrow">
            <a:avLst>
              <a:gd name="adj1" fmla="val 27465"/>
              <a:gd name="adj2" fmla="val 45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893556" y="2342271"/>
            <a:ext cx="2032330" cy="124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970542" y="2342271"/>
            <a:ext cx="2039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70134 </a:t>
            </a:r>
            <a:r>
              <a:rPr lang="en-US" sz="2400" dirty="0" smtClean="0"/>
              <a:t>WHOI</a:t>
            </a:r>
          </a:p>
          <a:p>
            <a:r>
              <a:rPr lang="en-US" sz="2400" dirty="0" smtClean="0"/>
              <a:t>LRAUV Construction</a:t>
            </a:r>
          </a:p>
          <a:p>
            <a:endParaRPr lang="en-US" sz="2400" dirty="0"/>
          </a:p>
        </p:txBody>
      </p:sp>
      <p:sp>
        <p:nvSpPr>
          <p:cNvPr id="19" name="Down Arrow 18"/>
          <p:cNvSpPr/>
          <p:nvPr/>
        </p:nvSpPr>
        <p:spPr>
          <a:xfrm rot="3051477">
            <a:off x="3537794" y="3611126"/>
            <a:ext cx="506897" cy="797071"/>
          </a:xfrm>
          <a:prstGeom prst="downArrow">
            <a:avLst>
              <a:gd name="adj1" fmla="val 22650"/>
              <a:gd name="adj2" fmla="val 425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171555" y="2342271"/>
            <a:ext cx="2032330" cy="1244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248541" y="2342271"/>
            <a:ext cx="2039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777004 MBARI/</a:t>
            </a:r>
            <a:r>
              <a:rPr lang="en-US" sz="2400" dirty="0" smtClean="0"/>
              <a:t>WHOI</a:t>
            </a:r>
          </a:p>
          <a:p>
            <a:r>
              <a:rPr lang="en-US" sz="2400" dirty="0" err="1" smtClean="0"/>
              <a:t>Mesobot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9248540" y="4093828"/>
            <a:ext cx="21052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$7500 budgeted for Electronics + Labor for testing. Does not look like any MBARI hardware design, procurement or fab. labor budgeted.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9086762" y="1631747"/>
            <a:ext cx="211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 manager: </a:t>
            </a:r>
            <a:r>
              <a:rPr lang="en-US" dirty="0" err="1" smtClean="0"/>
              <a:t>Kakani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92653" y="1276694"/>
            <a:ext cx="2117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 manager: </a:t>
            </a:r>
          </a:p>
          <a:p>
            <a:r>
              <a:rPr lang="en-US" dirty="0" smtClean="0"/>
              <a:t>Andrea </a:t>
            </a:r>
            <a:r>
              <a:rPr lang="en-US" dirty="0" err="1" smtClean="0"/>
              <a:t>Kukulya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smtClean="0"/>
              <a:t>Marie </a:t>
            </a:r>
            <a:r>
              <a:rPr lang="en-US" dirty="0" err="1" smtClean="0"/>
              <a:t>Basile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34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853440"/>
          </a:xfrm>
        </p:spPr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150" t="7000" r="31687" b="60501"/>
          <a:stretch/>
        </p:blipFill>
        <p:spPr>
          <a:xfrm>
            <a:off x="6393180" y="1754589"/>
            <a:ext cx="5535027" cy="31089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3563" t="7600" r="34312" b="59100"/>
          <a:stretch/>
        </p:blipFill>
        <p:spPr>
          <a:xfrm>
            <a:off x="556260" y="1082041"/>
            <a:ext cx="5836920" cy="37815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4811" y="655321"/>
            <a:ext cx="3506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901727.99 LRAUV Construction (3)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65448" y="712709"/>
            <a:ext cx="4077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901706.99 LRAUV Construction (Kemp)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787629" y="4409208"/>
            <a:ext cx="1094764" cy="5117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159691" y="3622041"/>
            <a:ext cx="1094764" cy="5117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624549" y="4409208"/>
            <a:ext cx="1094764" cy="5117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3844" y="4920936"/>
            <a:ext cx="1007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2017 Build Budget = BOD committed funds $500k (“$450k” – Chris S.) + $106k from Kemp funds. What about $75k “cash” mentioned by Brett? Is this to be included?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Spent to date </a:t>
            </a:r>
            <a:r>
              <a:rPr lang="en-US" b="1" dirty="0" smtClean="0"/>
              <a:t>$346,575</a:t>
            </a:r>
            <a:r>
              <a:rPr lang="en-US" dirty="0" smtClean="0"/>
              <a:t>. Remaining budget </a:t>
            </a:r>
            <a:r>
              <a:rPr lang="en-US" b="1" dirty="0" smtClean="0"/>
              <a:t>$209,425 </a:t>
            </a:r>
            <a:r>
              <a:rPr lang="en-US" dirty="0" smtClean="0"/>
              <a:t>(using $450k +$106k and no $75k “cash”).</a:t>
            </a:r>
          </a:p>
          <a:p>
            <a:endParaRPr lang="en-US" dirty="0"/>
          </a:p>
          <a:p>
            <a:r>
              <a:rPr lang="en-US" dirty="0" smtClean="0"/>
              <a:t>Order placement for mechanical parts is about 50% and electrical parts about 90%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343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LRAUV Build Meeting</vt:lpstr>
      <vt:lpstr>Agenda</vt:lpstr>
      <vt:lpstr>Labor charges</vt:lpstr>
      <vt:lpstr>Budget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LRAUV Build Meeting</dc:title>
  <dc:creator>Mark Chaffey</dc:creator>
  <cp:lastModifiedBy>Mark Chaffey</cp:lastModifiedBy>
  <cp:revision>20</cp:revision>
  <cp:lastPrinted>2017-08-09T21:10:34Z</cp:lastPrinted>
  <dcterms:created xsi:type="dcterms:W3CDTF">2017-08-09T19:59:22Z</dcterms:created>
  <dcterms:modified xsi:type="dcterms:W3CDTF">2017-08-09T23:24:03Z</dcterms:modified>
</cp:coreProperties>
</file>