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1" y="10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78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67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24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7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08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9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26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885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24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61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9E68B-D116-4983-AA7D-7F3C6E03B49A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17A71-FBC6-4705-A7C1-F8ECCEEB9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04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973703" y="911629"/>
            <a:ext cx="3052349" cy="961382"/>
            <a:chOff x="4985238" y="931985"/>
            <a:chExt cx="1881554" cy="865561"/>
          </a:xfrm>
        </p:grpSpPr>
        <p:sp>
          <p:nvSpPr>
            <p:cNvPr id="4" name="Rectangle 3"/>
            <p:cNvSpPr/>
            <p:nvPr/>
          </p:nvSpPr>
          <p:spPr>
            <a:xfrm>
              <a:off x="4985238" y="931985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985238" y="1089660"/>
              <a:ext cx="1881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901727.99_LRAUV5_Build</a:t>
              </a:r>
              <a:endParaRPr lang="en-US" sz="2000" b="1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11512" y="2211869"/>
            <a:ext cx="2029514" cy="675744"/>
            <a:chOff x="590068" y="2095604"/>
            <a:chExt cx="1881554" cy="659423"/>
          </a:xfrm>
        </p:grpSpPr>
        <p:sp>
          <p:nvSpPr>
            <p:cNvPr id="6" name="Rectangle 5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0068" y="2253278"/>
              <a:ext cx="18815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ConfigurationManagement</a:t>
              </a:r>
              <a:endParaRPr lang="en-US" sz="1200" b="1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246515" y="2268975"/>
            <a:ext cx="1503997" cy="659423"/>
            <a:chOff x="590068" y="2095604"/>
            <a:chExt cx="1881554" cy="659423"/>
          </a:xfrm>
        </p:grpSpPr>
        <p:sp>
          <p:nvSpPr>
            <p:cNvPr id="19" name="Rectangle 18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19901" y="2253278"/>
              <a:ext cx="1621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Photos&amp;Images</a:t>
              </a:r>
              <a:endParaRPr lang="en-US" sz="1200" b="1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136130" y="3678577"/>
            <a:ext cx="1160175" cy="659423"/>
            <a:chOff x="590068" y="2095604"/>
            <a:chExt cx="1881554" cy="659423"/>
          </a:xfrm>
        </p:grpSpPr>
        <p:sp>
          <p:nvSpPr>
            <p:cNvPr id="22" name="Rectangle 21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19901" y="2253278"/>
              <a:ext cx="1621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/>
                <a:t>ME_BOM</a:t>
              </a:r>
              <a:endParaRPr lang="en-US" sz="12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171567" y="2268975"/>
            <a:ext cx="1881554" cy="659423"/>
            <a:chOff x="590068" y="2095604"/>
            <a:chExt cx="1881554" cy="659423"/>
          </a:xfrm>
        </p:grpSpPr>
        <p:sp>
          <p:nvSpPr>
            <p:cNvPr id="25" name="Rectangle 24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19901" y="2253278"/>
              <a:ext cx="1621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DesignDrawings</a:t>
              </a:r>
              <a:endParaRPr lang="en-US" sz="1200" b="1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755680" y="2233462"/>
            <a:ext cx="1419651" cy="682004"/>
            <a:chOff x="590068" y="2095604"/>
            <a:chExt cx="1881554" cy="659423"/>
          </a:xfrm>
        </p:grpSpPr>
        <p:sp>
          <p:nvSpPr>
            <p:cNvPr id="28" name="Rectangle 27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19901" y="2253278"/>
              <a:ext cx="1621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BillsOfMaterials</a:t>
              </a:r>
              <a:endParaRPr lang="en-US" sz="1200" b="1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886552" y="2268975"/>
            <a:ext cx="1881554" cy="659423"/>
            <a:chOff x="590068" y="2095604"/>
            <a:chExt cx="1881554" cy="659423"/>
          </a:xfrm>
        </p:grpSpPr>
        <p:sp>
          <p:nvSpPr>
            <p:cNvPr id="31" name="Rectangle 30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19901" y="2253278"/>
              <a:ext cx="1621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ProjectManagement</a:t>
              </a:r>
              <a:endParaRPr lang="en-US" sz="1200" b="1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496514" y="3678577"/>
            <a:ext cx="1060037" cy="659423"/>
            <a:chOff x="590068" y="2095604"/>
            <a:chExt cx="1881554" cy="659423"/>
          </a:xfrm>
        </p:grpSpPr>
        <p:sp>
          <p:nvSpPr>
            <p:cNvPr id="34" name="Rectangle 33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19901" y="2253278"/>
              <a:ext cx="1621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/>
                <a:t>EE_BOM</a:t>
              </a:r>
              <a:endParaRPr lang="en-US" sz="1200" b="1" dirty="0"/>
            </a:p>
          </p:txBody>
        </p:sp>
      </p:grpSp>
      <p:cxnSp>
        <p:nvCxnSpPr>
          <p:cNvPr id="43" name="Straight Connector 42"/>
          <p:cNvCxnSpPr/>
          <p:nvPr/>
        </p:nvCxnSpPr>
        <p:spPr>
          <a:xfrm>
            <a:off x="1842055" y="1935724"/>
            <a:ext cx="8877589" cy="36547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1875048" y="1924682"/>
            <a:ext cx="1166" cy="297205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endCxn id="28" idx="0"/>
          </p:cNvCxnSpPr>
          <p:nvPr/>
        </p:nvCxnSpPr>
        <p:spPr>
          <a:xfrm flipH="1">
            <a:off x="4465506" y="1966661"/>
            <a:ext cx="5204" cy="266801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25" idx="0"/>
          </p:cNvCxnSpPr>
          <p:nvPr/>
        </p:nvCxnSpPr>
        <p:spPr>
          <a:xfrm>
            <a:off x="7104742" y="1979593"/>
            <a:ext cx="7602" cy="289382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0703858" y="1947133"/>
            <a:ext cx="1527" cy="325293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Group 70"/>
          <p:cNvGrpSpPr/>
          <p:nvPr/>
        </p:nvGrpSpPr>
        <p:grpSpPr>
          <a:xfrm>
            <a:off x="3821941" y="2909207"/>
            <a:ext cx="1194100" cy="769370"/>
            <a:chOff x="2906567" y="2502404"/>
            <a:chExt cx="2244553" cy="769370"/>
          </a:xfrm>
        </p:grpSpPr>
        <p:cxnSp>
          <p:nvCxnSpPr>
            <p:cNvPr id="49" name="Straight Connector 48"/>
            <p:cNvCxnSpPr/>
            <p:nvPr/>
          </p:nvCxnSpPr>
          <p:spPr>
            <a:xfrm flipH="1">
              <a:off x="2926669" y="2960092"/>
              <a:ext cx="1" cy="311682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5120694" y="2978385"/>
              <a:ext cx="0" cy="293389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4115987" y="2502404"/>
              <a:ext cx="0" cy="475981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2906567" y="2978385"/>
              <a:ext cx="2244553" cy="1718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5744696" y="3691509"/>
            <a:ext cx="1167440" cy="659423"/>
            <a:chOff x="590068" y="2095604"/>
            <a:chExt cx="1881554" cy="659423"/>
          </a:xfrm>
        </p:grpSpPr>
        <p:sp>
          <p:nvSpPr>
            <p:cNvPr id="79" name="Rectangle 78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19899" y="2253278"/>
              <a:ext cx="17517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ME_Drawings</a:t>
              </a:r>
              <a:endParaRPr lang="en-US" sz="1200" b="1" dirty="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7112344" y="3691509"/>
            <a:ext cx="1083487" cy="659423"/>
            <a:chOff x="590068" y="2095604"/>
            <a:chExt cx="1881554" cy="659423"/>
          </a:xfrm>
        </p:grpSpPr>
        <p:sp>
          <p:nvSpPr>
            <p:cNvPr id="82" name="Rectangle 81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719903" y="2253278"/>
              <a:ext cx="175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EE_Drawings</a:t>
              </a:r>
              <a:endParaRPr lang="en-US" sz="1200" b="1" dirty="0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6437771" y="2922139"/>
            <a:ext cx="1194100" cy="769370"/>
            <a:chOff x="2906567" y="2502404"/>
            <a:chExt cx="2244553" cy="769370"/>
          </a:xfrm>
        </p:grpSpPr>
        <p:cxnSp>
          <p:nvCxnSpPr>
            <p:cNvPr id="85" name="Straight Connector 84"/>
            <p:cNvCxnSpPr/>
            <p:nvPr/>
          </p:nvCxnSpPr>
          <p:spPr>
            <a:xfrm flipH="1">
              <a:off x="2926669" y="2960092"/>
              <a:ext cx="1" cy="311682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5120694" y="2978385"/>
              <a:ext cx="0" cy="293389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4115987" y="2502404"/>
              <a:ext cx="0" cy="475981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V="1">
              <a:off x="2906567" y="2978385"/>
              <a:ext cx="2244553" cy="1718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/>
          <p:cNvCxnSpPr/>
          <p:nvPr/>
        </p:nvCxnSpPr>
        <p:spPr>
          <a:xfrm>
            <a:off x="8998513" y="1988396"/>
            <a:ext cx="0" cy="270262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6499878" y="1649128"/>
            <a:ext cx="0" cy="270262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/>
          <p:nvPr/>
        </p:nvGrpSpPr>
        <p:grpSpPr>
          <a:xfrm>
            <a:off x="9143999" y="3708086"/>
            <a:ext cx="1391541" cy="642846"/>
            <a:chOff x="590068" y="2095604"/>
            <a:chExt cx="1881554" cy="659423"/>
          </a:xfrm>
        </p:grpSpPr>
        <p:sp>
          <p:nvSpPr>
            <p:cNvPr id="96" name="Rectangle 95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90068" y="2253278"/>
              <a:ext cx="1881554" cy="248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Meetings&amp;Notes</a:t>
              </a:r>
              <a:endParaRPr lang="en-US" sz="1200" b="1" dirty="0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10652016" y="3708086"/>
            <a:ext cx="1295892" cy="642846"/>
            <a:chOff x="590068" y="2095604"/>
            <a:chExt cx="1881554" cy="659423"/>
          </a:xfrm>
        </p:grpSpPr>
        <p:sp>
          <p:nvSpPr>
            <p:cNvPr id="99" name="Rectangle 98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719903" y="2253278"/>
              <a:ext cx="1751719" cy="248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POs&amp;Receipts</a:t>
              </a:r>
              <a:endParaRPr lang="en-US" sz="1200" b="1" dirty="0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0061175" y="2938716"/>
            <a:ext cx="1194100" cy="769370"/>
            <a:chOff x="2906567" y="2502404"/>
            <a:chExt cx="2244553" cy="769370"/>
          </a:xfrm>
        </p:grpSpPr>
        <p:cxnSp>
          <p:nvCxnSpPr>
            <p:cNvPr id="102" name="Straight Connector 101"/>
            <p:cNvCxnSpPr/>
            <p:nvPr/>
          </p:nvCxnSpPr>
          <p:spPr>
            <a:xfrm flipH="1">
              <a:off x="2926669" y="2960092"/>
              <a:ext cx="1" cy="311682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5120694" y="2978385"/>
              <a:ext cx="0" cy="293389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4115987" y="2502404"/>
              <a:ext cx="0" cy="475981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V="1">
              <a:off x="2906567" y="2978385"/>
              <a:ext cx="2244553" cy="1718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301844" y="3688189"/>
            <a:ext cx="1160176" cy="659423"/>
            <a:chOff x="590066" y="2095604"/>
            <a:chExt cx="1881556" cy="659423"/>
          </a:xfrm>
        </p:grpSpPr>
        <p:sp>
          <p:nvSpPr>
            <p:cNvPr id="107" name="Rectangle 106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90066" y="2253278"/>
              <a:ext cx="18815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Config_Sheets</a:t>
              </a:r>
              <a:endParaRPr lang="en-US" sz="1200" b="1" dirty="0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592891" y="3678577"/>
            <a:ext cx="1412368" cy="659423"/>
            <a:chOff x="562954" y="2095604"/>
            <a:chExt cx="1931357" cy="659423"/>
          </a:xfrm>
        </p:grpSpPr>
        <p:sp>
          <p:nvSpPr>
            <p:cNvPr id="110" name="Rectangle 109"/>
            <p:cNvSpPr/>
            <p:nvPr/>
          </p:nvSpPr>
          <p:spPr>
            <a:xfrm>
              <a:off x="590068" y="2095604"/>
              <a:ext cx="1881554" cy="65942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62954" y="2253278"/>
              <a:ext cx="1931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err="1" smtClean="0"/>
                <a:t>Config_References</a:t>
              </a:r>
              <a:endParaRPr lang="en-US" sz="1200" b="1" dirty="0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1232804" y="2909207"/>
            <a:ext cx="1194100" cy="769370"/>
            <a:chOff x="2906567" y="2502404"/>
            <a:chExt cx="2244553" cy="769370"/>
          </a:xfrm>
        </p:grpSpPr>
        <p:cxnSp>
          <p:nvCxnSpPr>
            <p:cNvPr id="113" name="Straight Connector 112"/>
            <p:cNvCxnSpPr/>
            <p:nvPr/>
          </p:nvCxnSpPr>
          <p:spPr>
            <a:xfrm flipH="1">
              <a:off x="2926669" y="2960092"/>
              <a:ext cx="1" cy="311682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5120694" y="2978385"/>
              <a:ext cx="0" cy="293389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>
              <a:off x="4115987" y="2502404"/>
              <a:ext cx="0" cy="475981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V="1">
              <a:off x="2906567" y="2978385"/>
              <a:ext cx="2244553" cy="1718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190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11</cp:revision>
  <dcterms:created xsi:type="dcterms:W3CDTF">2018-07-19T22:51:05Z</dcterms:created>
  <dcterms:modified xsi:type="dcterms:W3CDTF">2018-07-20T00:03:39Z</dcterms:modified>
</cp:coreProperties>
</file>