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05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47AAC-AA32-4C13-AE95-D736B56968E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05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3197D-AEAB-495E-8265-97FAB45F1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36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9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4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6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02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9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0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8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27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5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9ACD1-01D9-4D98-A31A-6D301EBB7393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4009" y="-840058"/>
            <a:ext cx="8512098" cy="7597697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#1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400" b="1" dirty="0" smtClean="0"/>
              <a:t>A-200508-17_MotorAssem_Build5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</a:t>
            </a:r>
            <a:r>
              <a:rPr lang="en-US" sz="3600" dirty="0" smtClean="0"/>
              <a:t>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A-200503-17_ThrusterMotorAssy_Build5</a:t>
            </a:r>
            <a:br>
              <a:rPr lang="en-US" sz="3600" dirty="0" smtClean="0"/>
            </a:br>
            <a:r>
              <a:rPr lang="en-US" sz="3600" dirty="0"/>
              <a:t>P-200530-08_Shroud-1.0_Rev.B</a:t>
            </a:r>
            <a:br>
              <a:rPr lang="en-US" sz="3600" dirty="0"/>
            </a:br>
            <a:r>
              <a:rPr lang="en-US" sz="3600" dirty="0"/>
              <a:t>A-200567-08_PropShaftAssem</a:t>
            </a:r>
            <a:br>
              <a:rPr lang="en-US" sz="3600" dirty="0"/>
            </a:br>
            <a:r>
              <a:rPr lang="en-US" sz="3600" dirty="0" smtClean="0"/>
              <a:t>P-200531-08_ThrustBearingMnt_Rev.B</a:t>
            </a:r>
            <a:br>
              <a:rPr lang="en-US" sz="3600" dirty="0" smtClean="0"/>
            </a:br>
            <a:r>
              <a:rPr lang="en-US" sz="3600" dirty="0" smtClean="0"/>
              <a:t>Magnetic </a:t>
            </a:r>
            <a:r>
              <a:rPr lang="en-US" sz="3600" dirty="0" smtClean="0"/>
              <a:t>coupler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771" t="7111" r="1490" b="12081"/>
          <a:stretch/>
        </p:blipFill>
        <p:spPr>
          <a:xfrm>
            <a:off x="3308969" y="379142"/>
            <a:ext cx="5597138" cy="202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2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3"/>
            <a:ext cx="8660781" cy="5727638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#10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Deck Box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Umbilical Charging Cable</a:t>
            </a:r>
            <a:br>
              <a:rPr lang="en-US" sz="3600" dirty="0" smtClean="0"/>
            </a:br>
            <a:r>
              <a:rPr lang="en-US" sz="3600" dirty="0" smtClean="0"/>
              <a:t>Amphenol Connectors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588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028" y="243840"/>
            <a:ext cx="2665254" cy="432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311" y="1732156"/>
            <a:ext cx="8660781" cy="5977053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#11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b="1" dirty="0" smtClean="0"/>
              <a:t>A-200502-08_TailControlAssem_V7</a:t>
            </a:r>
            <a:br>
              <a:rPr lang="en-US" sz="4400" b="1" dirty="0" smtClean="0"/>
            </a:br>
            <a:r>
              <a:rPr lang="en-US" sz="3200" dirty="0"/>
              <a:t>Including:</a:t>
            </a:r>
            <a:br>
              <a:rPr lang="en-US" sz="3200" dirty="0"/>
            </a:br>
            <a:r>
              <a:rPr lang="en-US" sz="3200" dirty="0" smtClean="0"/>
              <a:t>A-200618-08_Fin_Assem_V6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A-201916-17_TailFoamAssy_V6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7701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228601"/>
            <a:ext cx="8660781" cy="3785838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#12</a:t>
            </a:r>
            <a:br>
              <a:rPr lang="en-US" sz="5400" dirty="0" smtClean="0"/>
            </a:br>
            <a:r>
              <a:rPr lang="en-US" sz="4400" dirty="0" smtClean="0"/>
              <a:t>Sub-Assembly parts:</a:t>
            </a:r>
            <a:br>
              <a:rPr lang="en-US" sz="4400" dirty="0" smtClean="0"/>
            </a:br>
            <a:r>
              <a:rPr lang="en-US" sz="4400" dirty="0" smtClean="0"/>
              <a:t>A-200467-17_PressHull_BUILD_5</a:t>
            </a:r>
            <a:br>
              <a:rPr lang="en-US" sz="4400" dirty="0" smtClean="0"/>
            </a:br>
            <a:r>
              <a:rPr lang="en-US" sz="3200" dirty="0"/>
              <a:t>Including </a:t>
            </a:r>
            <a:r>
              <a:rPr lang="en-US" sz="3200" dirty="0" smtClean="0"/>
              <a:t>: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400" dirty="0" smtClean="0"/>
              <a:t>Bulkheads and connectors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A-200579-14_InternalChassis_V3</a:t>
            </a:r>
            <a:br>
              <a:rPr lang="en-US" sz="2400" dirty="0" smtClean="0"/>
            </a:br>
            <a:r>
              <a:rPr lang="en-US" sz="2400" dirty="0" smtClean="0"/>
              <a:t>A-201567-14_Complete </a:t>
            </a:r>
            <a:r>
              <a:rPr lang="en-US" sz="2400" dirty="0"/>
              <a:t>Drive Assembly_V4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46" y="4290730"/>
            <a:ext cx="8761754" cy="201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9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228600"/>
            <a:ext cx="8660781" cy="5049644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#13</a:t>
            </a:r>
            <a:br>
              <a:rPr lang="en-US" sz="5400" dirty="0" smtClean="0"/>
            </a:br>
            <a:r>
              <a:rPr lang="en-US" sz="4400" dirty="0" smtClean="0"/>
              <a:t>Sub-Assembly parts: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All FWD and AFT WET CABLES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200" dirty="0" smtClean="0"/>
              <a:t>Including :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Drop weight/boost cable, actuator cables, sensor cables.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524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542" y="327102"/>
            <a:ext cx="4086458" cy="45273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235" y="1799064"/>
            <a:ext cx="8660781" cy="6110868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</a:t>
            </a:r>
            <a:r>
              <a:rPr lang="en-US" sz="5400" dirty="0" smtClean="0"/>
              <a:t>14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</a:t>
            </a:r>
            <a:br>
              <a:rPr lang="en-US" sz="4400" dirty="0" smtClean="0"/>
            </a:br>
            <a:r>
              <a:rPr lang="en-US" sz="4400" dirty="0" smtClean="0"/>
              <a:t>parts for</a:t>
            </a:r>
            <a:r>
              <a:rPr lang="en-US" sz="4400" dirty="0" smtClean="0"/>
              <a:t>:</a:t>
            </a:r>
            <a:br>
              <a:rPr lang="en-US" sz="4400" dirty="0" smtClean="0"/>
            </a:br>
            <a:r>
              <a:rPr lang="en-US" sz="4400" dirty="0" smtClean="0"/>
              <a:t>A-201798-16_Antenna </a:t>
            </a:r>
            <a:r>
              <a:rPr lang="en-US" sz="4400" dirty="0" err="1"/>
              <a:t>Rev.I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3200" dirty="0" smtClean="0"/>
              <a:t>Including</a:t>
            </a:r>
            <a:r>
              <a:rPr lang="en-US" sz="3200" dirty="0"/>
              <a:t>:</a:t>
            </a:r>
            <a:br>
              <a:rPr lang="en-US" sz="3200" dirty="0"/>
            </a:br>
            <a:r>
              <a:rPr lang="en-US" sz="2800" dirty="0"/>
              <a:t>P-200770-15_Antenna_Rev.K </a:t>
            </a:r>
            <a:r>
              <a:rPr lang="en-US" sz="2800" dirty="0" smtClean="0"/>
              <a:t>Base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P-200770-15_ForewardBaseAssy_W.Rev.I</a:t>
            </a:r>
            <a:br>
              <a:rPr lang="en-US" sz="2800" dirty="0"/>
            </a:br>
            <a:r>
              <a:rPr lang="en-US" sz="2800" dirty="0"/>
              <a:t>P-200772-09_BaseClamp_Rev.I.</a:t>
            </a:r>
            <a:br>
              <a:rPr lang="en-US" sz="2800" dirty="0"/>
            </a:br>
            <a:r>
              <a:rPr lang="en-US" sz="2800" dirty="0"/>
              <a:t>P-201775-16_SMAWell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5978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088" y="942650"/>
            <a:ext cx="8512098" cy="5806067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#2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400" b="1" dirty="0" smtClean="0"/>
              <a:t>A-201330-12_VB-Sys_V2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A-200991-11_ValveAssem</a:t>
            </a:r>
            <a:br>
              <a:rPr lang="en-US" sz="3600" dirty="0"/>
            </a:br>
            <a:r>
              <a:rPr lang="en-US" sz="3600" dirty="0" smtClean="0"/>
              <a:t>A-200620-08_VB-Resrvoir</a:t>
            </a:r>
            <a:br>
              <a:rPr lang="en-US" sz="3600" dirty="0" smtClean="0"/>
            </a:br>
            <a:r>
              <a:rPr lang="en-US" sz="3600" dirty="0" smtClean="0"/>
              <a:t>A-200924-10_ExtBladderAssem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Wire Harness 10021161-5-H1, 10021161-5-H2, 10021161-5-H3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839" y="152400"/>
            <a:ext cx="4874561" cy="213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0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824" y="178420"/>
            <a:ext cx="8512098" cy="6036525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#3 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/>
              <a:t>A-201882-17_RF chassis_V2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3 way mux </a:t>
            </a:r>
            <a:r>
              <a:rPr lang="en-US" sz="3600" dirty="0" err="1"/>
              <a:t>assy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A-201798-16_Antenna </a:t>
            </a:r>
            <a:r>
              <a:rPr lang="en-US" sz="3600" dirty="0" err="1" smtClean="0"/>
              <a:t>Rev.I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All RF cabling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949" y="178420"/>
            <a:ext cx="4114051" cy="23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5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629" y="587299"/>
            <a:ext cx="8512098" cy="6036525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#4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A-201541-13_SecBattAssem_V3.3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b="1" dirty="0" smtClean="0"/>
              <a:t>(Battery)</a:t>
            </a:r>
            <a:br>
              <a:rPr lang="en-US" sz="4400" b="1" dirty="0" smtClean="0"/>
            </a:br>
            <a:r>
              <a:rPr lang="en-US" sz="3600" dirty="0" smtClean="0"/>
              <a:t>Including</a:t>
            </a:r>
            <a:r>
              <a:rPr lang="en-US" sz="3600" dirty="0" smtClean="0"/>
              <a:t>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A-201906-17_InspEn batts_V3.3</a:t>
            </a:r>
            <a:br>
              <a:rPr lang="en-US" sz="3600" dirty="0"/>
            </a:br>
            <a:r>
              <a:rPr lang="en-US" sz="3600" dirty="0" smtClean="0"/>
              <a:t>A-201621-14_BlkHdAssem_V3.3</a:t>
            </a:r>
            <a:br>
              <a:rPr lang="en-US" sz="3600" dirty="0" smtClean="0"/>
            </a:br>
            <a:r>
              <a:rPr lang="en-US" sz="3600" dirty="0" smtClean="0"/>
              <a:t>A-201907-17_FlagAssem_V2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320" y="188085"/>
            <a:ext cx="3916680" cy="2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0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94" y="-69389"/>
            <a:ext cx="8796082" cy="6174890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#5</a:t>
            </a:r>
            <a:br>
              <a:rPr lang="en-US" sz="5400" dirty="0" smtClean="0"/>
            </a:br>
            <a:r>
              <a:rPr lang="en-US" sz="4400" dirty="0" smtClean="0"/>
              <a:t>Sub-Assembly parts: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/>
              <a:t>A-200711-09_CS_LDA_Assmy Rev4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/>
              <a:t>A-201176-17_CompAssem_V2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A-200731-09_ElvCrnk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A-200732-09_RuddrCrnk</a:t>
            </a:r>
            <a:br>
              <a:rPr lang="en-US" sz="3600" dirty="0" smtClean="0"/>
            </a:br>
            <a:r>
              <a:rPr lang="en-US" sz="3600" dirty="0"/>
              <a:t>Wire </a:t>
            </a:r>
            <a:r>
              <a:rPr lang="en-US" sz="3600" dirty="0" smtClean="0"/>
              <a:t>harness PN </a:t>
            </a:r>
            <a:r>
              <a:rPr lang="en-US" sz="3600" dirty="0"/>
              <a:t>100221160-06-H1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352" y="4585977"/>
            <a:ext cx="2208024" cy="20944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009" y="216482"/>
            <a:ext cx="2507276" cy="18065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69821" y="0"/>
            <a:ext cx="970101" cy="29021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7612" y="3018056"/>
            <a:ext cx="2016388" cy="145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2"/>
            <a:ext cx="8660781" cy="6230558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#6</a:t>
            </a:r>
            <a:br>
              <a:rPr lang="en-US" sz="5400" dirty="0" smtClean="0"/>
            </a:br>
            <a:r>
              <a:rPr lang="en-US" sz="4400" dirty="0" smtClean="0"/>
              <a:t>Sub-Assembly</a:t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b="1" dirty="0" smtClean="0"/>
              <a:t>A-201904-17_LoadContAssem_V2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br>
              <a:rPr lang="en-US" sz="3600" dirty="0" smtClean="0"/>
            </a:br>
            <a:r>
              <a:rPr lang="en-US" sz="3600" dirty="0" smtClean="0"/>
              <a:t>LCB (Load Control Boards)</a:t>
            </a:r>
            <a:br>
              <a:rPr lang="en-US" sz="3600" dirty="0" smtClean="0"/>
            </a:br>
            <a:r>
              <a:rPr lang="en-US" sz="3600" dirty="0" smtClean="0"/>
              <a:t>Backplane</a:t>
            </a:r>
            <a:br>
              <a:rPr lang="en-US" sz="3600" dirty="0" smtClean="0"/>
            </a:br>
            <a:r>
              <a:rPr lang="en-US" sz="3600" dirty="0"/>
              <a:t>Wire </a:t>
            </a:r>
            <a:r>
              <a:rPr lang="en-US" sz="3600" dirty="0" smtClean="0"/>
              <a:t>Harness: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10021165-12-H1, </a:t>
            </a:r>
            <a:r>
              <a:rPr lang="en-US" sz="3600" dirty="0" smtClean="0"/>
              <a:t>10021165-12-H2 </a:t>
            </a:r>
            <a:r>
              <a:rPr lang="en-US" sz="3600" dirty="0"/>
              <a:t>10021165-12-H3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880" y="0"/>
            <a:ext cx="4530904" cy="237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0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2"/>
            <a:ext cx="8660781" cy="6244199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#7</a:t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000" b="1" dirty="0" smtClean="0"/>
              <a:t>A-201908-17_Port_EZSV_Assem_Rev.A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000" b="1" dirty="0" smtClean="0"/>
              <a:t>A-201908-17_STBD_EZSV_Assem</a:t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3600" dirty="0"/>
              <a:t>Including Wiring Harness:</a:t>
            </a:r>
            <a:br>
              <a:rPr lang="en-US" sz="3600" dirty="0"/>
            </a:br>
            <a:r>
              <a:rPr lang="en-US" sz="3600" dirty="0"/>
              <a:t>10021161-2-H1, 10021161-2-H2</a:t>
            </a:r>
            <a:br>
              <a:rPr lang="en-US" sz="3600" dirty="0"/>
            </a:br>
            <a:r>
              <a:rPr lang="en-US" sz="3600" dirty="0"/>
              <a:t>10021161-3-H1, 10021161-3-H2</a:t>
            </a:r>
            <a:br>
              <a:rPr lang="en-US" sz="3600" dirty="0"/>
            </a:br>
            <a:r>
              <a:rPr lang="en-US" sz="3600" dirty="0"/>
              <a:t>10021161-4-H1, 10021161-4-H2</a:t>
            </a:r>
            <a:br>
              <a:rPr lang="en-US" sz="3600" dirty="0"/>
            </a:br>
            <a:r>
              <a:rPr lang="en-US" sz="3600" dirty="0"/>
              <a:t>10021161-6-H1, 10021161-6-H2</a:t>
            </a:r>
            <a:br>
              <a:rPr lang="en-US" sz="3600" dirty="0"/>
            </a:br>
            <a:r>
              <a:rPr lang="en-US" sz="3600" dirty="0"/>
              <a:t>10021161-6-H3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227" y="3674646"/>
            <a:ext cx="1265546" cy="27423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45920" y="3627621"/>
            <a:ext cx="1095122" cy="278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8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2"/>
            <a:ext cx="8660781" cy="6029093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#8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A-201500-17_DW_HrdWrAssem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0" y="190929"/>
            <a:ext cx="4376482" cy="332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9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3"/>
            <a:ext cx="8660781" cy="5407598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TOTE #9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000" b="1" dirty="0" smtClean="0"/>
              <a:t>Payloads including DAT</a:t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3600" dirty="0" smtClean="0"/>
              <a:t>Including Wire Harness:</a:t>
            </a:r>
            <a:br>
              <a:rPr lang="en-US" sz="3600" dirty="0" smtClean="0"/>
            </a:br>
            <a:r>
              <a:rPr lang="en-US" sz="3600" dirty="0" smtClean="0"/>
              <a:t>10021161-13-H2, 10021161-13-H3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2630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1553</TotalTime>
  <Words>42</Words>
  <Application>Microsoft Office PowerPoint</Application>
  <PresentationFormat>On-screen Show (4:3)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TOTE #1  Sub-Assembly parts for: A-200508-17_MotorAssem_Build5 Including: A-200503-17_ThrusterMotorAssy_Build5 P-200530-08_Shroud-1.0_Rev.B A-200567-08_PropShaftAssem P-200531-08_ThrustBearingMnt_Rev.B Magnetic coupler</vt:lpstr>
      <vt:lpstr>TOTE #2   Sub-Assembly parts for: A-201330-12_VB-Sys_V2 Including: A-200991-11_ValveAssem A-200620-08_VB-Resrvoir A-200924-10_ExtBladderAssem Wire Harness 10021161-5-H1, 10021161-5-H2, 10021161-5-H3</vt:lpstr>
      <vt:lpstr>TOTE #3   Sub-Assembly parts for:  A-201882-17_RF chassis_V2  Including: 3 way mux assy A-201798-16_Antenna Rev.I All RF cabling</vt:lpstr>
      <vt:lpstr>TOTE #4  Sub-Assembly parts  A-201541-13_SecBattAssem_V3.3 (Battery) Including: A-201906-17_InspEn batts_V3.3 A-201621-14_BlkHdAssem_V3.3 A-201907-17_FlagAssem_V2 </vt:lpstr>
      <vt:lpstr>TOTE #5 Sub-Assembly parts:  A-200711-09_CS_LDA_Assmy Rev4 A-201176-17_CompAssem_V2  Including: A-200731-09_ElvCrnk A-200732-09_RuddrCrnk Wire harness PN 100221160-06-H1</vt:lpstr>
      <vt:lpstr>TOTE #6 Sub-Assembly  A-201904-17_LoadContAssem_V2  Including: LCB (Load Control Boards) Backplane Wire Harness: 10021165-12-H1, 10021165-12-H2 10021165-12-H3</vt:lpstr>
      <vt:lpstr>TOTE #7 Sub-Assembly parts for: A-201908-17_Port_EZSV_Assem_Rev.A A-201908-17_STBD_EZSV_Assem  Including Wiring Harness: 10021161-2-H1, 10021161-2-H2 10021161-3-H1, 10021161-3-H2 10021161-4-H1, 10021161-4-H2 10021161-6-H1, 10021161-6-H2 10021161-6-H3</vt:lpstr>
      <vt:lpstr>TOTE #8  Sub-Assembly parts:  A-201500-17_DW_HrdWrAssem  </vt:lpstr>
      <vt:lpstr>TOTE #9  Sub-Assembly parts for: Payloads including DAT  Including Wire Harness: 10021161-13-H2, 10021161-13-H3</vt:lpstr>
      <vt:lpstr>TOTE #10  Sub-Assembly parts for:  Deck Box  Including: Umbilical Charging Cable Amphenol Connectors</vt:lpstr>
      <vt:lpstr>TOTE #11  Sub-Assembly parts for:   A-200502-08_TailControlAssem_V7 Including: A-200618-08_Fin_Assem_V6 A-201916-17_TailFoamAssy_V6  </vt:lpstr>
      <vt:lpstr>TOTE #12 Sub-Assembly parts: A-200467-17_PressHull_BUILD_5 Including : Bulkheads and connectors A-200579-14_InternalChassis_V3 A-201567-14_Complete Drive Assembly_V4</vt:lpstr>
      <vt:lpstr>TOTE #13 Sub-Assembly parts:  All FWD and AFT WET CABLES  Including : Drop weight/boost cable, actuator cables, sensor cables.</vt:lpstr>
      <vt:lpstr>TOTE #14   Sub-Assembly parts for: A-201798-16_Antenna Rev.I Including: P-200770-15_Antenna_Rev.K Base P-200770-15_ForewardBaseAssy_W.Rev.I P-200772-09_BaseClamp_Rev.I. P-201775-16_SMAWell  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TOTE #1 Sub-Assembly parts for: A-200467-17_PressHull_BUILD_5 Including: Load Control Boards</dc:title>
  <dc:creator>Mark Chaffey</dc:creator>
  <cp:lastModifiedBy>Mark Chaffey</cp:lastModifiedBy>
  <cp:revision>47</cp:revision>
  <cp:lastPrinted>2017-11-08T19:35:13Z</cp:lastPrinted>
  <dcterms:created xsi:type="dcterms:W3CDTF">2017-08-16T22:10:13Z</dcterms:created>
  <dcterms:modified xsi:type="dcterms:W3CDTF">2017-11-08T19:44:09Z</dcterms:modified>
</cp:coreProperties>
</file>