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293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9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0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01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81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4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0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1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2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9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63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0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8605B-B497-4AC6-A8C0-BE90CE1CBDC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6A40F-17A9-4C04-931F-8FD79E03F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721" y="0"/>
            <a:ext cx="6062766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98866" y="5687324"/>
            <a:ext cx="103374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Metal Battery Storage Cabinet</a:t>
            </a:r>
            <a:endParaRPr lang="en-US" sz="900" b="1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257486" y="5871990"/>
            <a:ext cx="625521" cy="110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7284277" y="2000738"/>
            <a:ext cx="352539" cy="230832"/>
            <a:chOff x="8162811" y="2374395"/>
            <a:chExt cx="352539" cy="230832"/>
          </a:xfrm>
        </p:grpSpPr>
        <p:sp>
          <p:nvSpPr>
            <p:cNvPr id="20" name="Oval 19"/>
            <p:cNvSpPr/>
            <p:nvPr/>
          </p:nvSpPr>
          <p:spPr>
            <a:xfrm>
              <a:off x="8234487" y="2396168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162811" y="2374395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WE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67851" y="5124455"/>
            <a:ext cx="352539" cy="230832"/>
            <a:chOff x="6147273" y="2374395"/>
            <a:chExt cx="352539" cy="230832"/>
          </a:xfrm>
        </p:grpSpPr>
        <p:sp>
          <p:nvSpPr>
            <p:cNvPr id="23" name="Oval 22"/>
            <p:cNvSpPr/>
            <p:nvPr/>
          </p:nvSpPr>
          <p:spPr>
            <a:xfrm>
              <a:off x="6224390" y="2396167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147273" y="2374395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WE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768504" y="2336623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ABC Extinguisher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7617037" y="2108460"/>
            <a:ext cx="2049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7611983" y="2348829"/>
            <a:ext cx="209962" cy="104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969961" y="5057612"/>
            <a:ext cx="1099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ABC Extinguisher</a:t>
            </a:r>
            <a:endParaRPr lang="en-US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3986543" y="4856461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 (Water) Extinguisher</a:t>
            </a:r>
            <a:endParaRPr lang="en-US" sz="1000" dirty="0"/>
          </a:p>
        </p:txBody>
      </p:sp>
      <p:cxnSp>
        <p:nvCxnSpPr>
          <p:cNvPr id="40" name="Straight Arrow Connector 39"/>
          <p:cNvCxnSpPr>
            <a:stCxn id="35" idx="1"/>
          </p:cNvCxnSpPr>
          <p:nvPr/>
        </p:nvCxnSpPr>
        <p:spPr>
          <a:xfrm flipH="1">
            <a:off x="3376194" y="5180723"/>
            <a:ext cx="593767" cy="257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6" idx="1"/>
          </p:cNvCxnSpPr>
          <p:nvPr/>
        </p:nvCxnSpPr>
        <p:spPr>
          <a:xfrm flipH="1">
            <a:off x="3354497" y="4979572"/>
            <a:ext cx="632046" cy="2298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7284277" y="2418857"/>
            <a:ext cx="352539" cy="230832"/>
            <a:chOff x="8162811" y="2374395"/>
            <a:chExt cx="352539" cy="230832"/>
          </a:xfrm>
        </p:grpSpPr>
        <p:sp>
          <p:nvSpPr>
            <p:cNvPr id="45" name="Oval 44"/>
            <p:cNvSpPr/>
            <p:nvPr/>
          </p:nvSpPr>
          <p:spPr>
            <a:xfrm>
              <a:off x="8234487" y="2396168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162811" y="2374395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H</a:t>
              </a:r>
              <a:r>
                <a:rPr lang="en-US" sz="900" dirty="0" smtClean="0">
                  <a:solidFill>
                    <a:schemeClr val="bg1"/>
                  </a:solidFill>
                </a:rPr>
                <a:t>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 flipH="1" flipV="1">
            <a:off x="7600992" y="2568026"/>
            <a:ext cx="209962" cy="104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3101318" y="6462875"/>
            <a:ext cx="352539" cy="230832"/>
            <a:chOff x="1080103" y="4949891"/>
            <a:chExt cx="352539" cy="230832"/>
          </a:xfrm>
        </p:grpSpPr>
        <p:sp>
          <p:nvSpPr>
            <p:cNvPr id="55" name="Oval 54"/>
            <p:cNvSpPr/>
            <p:nvPr/>
          </p:nvSpPr>
          <p:spPr>
            <a:xfrm>
              <a:off x="1135189" y="4971663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80103" y="4949891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FA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303859" y="2834197"/>
            <a:ext cx="352539" cy="230832"/>
            <a:chOff x="1080103" y="4949891"/>
            <a:chExt cx="352539" cy="230832"/>
          </a:xfrm>
        </p:grpSpPr>
        <p:sp>
          <p:nvSpPr>
            <p:cNvPr id="58" name="Oval 57"/>
            <p:cNvSpPr/>
            <p:nvPr/>
          </p:nvSpPr>
          <p:spPr>
            <a:xfrm>
              <a:off x="1135189" y="4971663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80103" y="4949891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FA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095775" y="5333514"/>
            <a:ext cx="352539" cy="230832"/>
            <a:chOff x="1080103" y="4949891"/>
            <a:chExt cx="352539" cy="230832"/>
          </a:xfrm>
        </p:grpSpPr>
        <p:sp>
          <p:nvSpPr>
            <p:cNvPr id="61" name="Oval 60"/>
            <p:cNvSpPr/>
            <p:nvPr/>
          </p:nvSpPr>
          <p:spPr>
            <a:xfrm>
              <a:off x="1135189" y="4971663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080103" y="4949891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FE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303858" y="2209798"/>
            <a:ext cx="352539" cy="230832"/>
            <a:chOff x="1080103" y="4949891"/>
            <a:chExt cx="352539" cy="230832"/>
          </a:xfrm>
        </p:grpSpPr>
        <p:sp>
          <p:nvSpPr>
            <p:cNvPr id="64" name="Oval 63"/>
            <p:cNvSpPr/>
            <p:nvPr/>
          </p:nvSpPr>
          <p:spPr>
            <a:xfrm>
              <a:off x="1135189" y="4971663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080103" y="4949891"/>
              <a:ext cx="3525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FE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768504" y="2570152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ABC Halon Extinguisher</a:t>
            </a:r>
            <a:endParaRPr lang="en-US" sz="1000" dirty="0"/>
          </a:p>
        </p:txBody>
      </p:sp>
      <p:sp>
        <p:nvSpPr>
          <p:cNvPr id="68" name="TextBox 67"/>
          <p:cNvSpPr txBox="1"/>
          <p:nvPr/>
        </p:nvSpPr>
        <p:spPr>
          <a:xfrm>
            <a:off x="7768504" y="1993043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 (Water) Extinguisher</a:t>
            </a:r>
            <a:endParaRPr lang="en-US" sz="1000" dirty="0"/>
          </a:p>
        </p:txBody>
      </p:sp>
      <p:sp>
        <p:nvSpPr>
          <p:cNvPr id="69" name="TextBox 68"/>
          <p:cNvSpPr txBox="1"/>
          <p:nvPr/>
        </p:nvSpPr>
        <p:spPr>
          <a:xfrm>
            <a:off x="7768504" y="2858216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Fire Alarm Pull</a:t>
            </a:r>
            <a:endParaRPr lang="en-US" sz="1000" dirty="0"/>
          </a:p>
        </p:txBody>
      </p:sp>
      <p:sp>
        <p:nvSpPr>
          <p:cNvPr id="70" name="TextBox 69"/>
          <p:cNvSpPr txBox="1"/>
          <p:nvPr/>
        </p:nvSpPr>
        <p:spPr>
          <a:xfrm>
            <a:off x="3973993" y="5262693"/>
            <a:ext cx="1099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Fire Alarm Pull</a:t>
            </a:r>
            <a:endParaRPr lang="en-US" sz="1000" dirty="0"/>
          </a:p>
        </p:txBody>
      </p:sp>
      <p:cxnSp>
        <p:nvCxnSpPr>
          <p:cNvPr id="71" name="Straight Arrow Connector 70"/>
          <p:cNvCxnSpPr>
            <a:stCxn id="70" idx="1"/>
          </p:cNvCxnSpPr>
          <p:nvPr/>
        </p:nvCxnSpPr>
        <p:spPr>
          <a:xfrm flipH="1">
            <a:off x="3343271" y="5385804"/>
            <a:ext cx="630722" cy="1055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5883007" y="5618602"/>
            <a:ext cx="99152" cy="666521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Arrow Connector 77"/>
          <p:cNvCxnSpPr>
            <a:endCxn id="59" idx="3"/>
          </p:cNvCxnSpPr>
          <p:nvPr/>
        </p:nvCxnSpPr>
        <p:spPr>
          <a:xfrm flipH="1" flipV="1">
            <a:off x="7656398" y="2949613"/>
            <a:ext cx="154556" cy="31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750025" y="2673924"/>
            <a:ext cx="6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916559" y="5915791"/>
            <a:ext cx="6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EXIT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3091395" y="4916233"/>
            <a:ext cx="328320" cy="230832"/>
            <a:chOff x="820757" y="4748738"/>
            <a:chExt cx="328320" cy="230832"/>
          </a:xfrm>
        </p:grpSpPr>
        <p:sp>
          <p:nvSpPr>
            <p:cNvPr id="88" name="Oval 87"/>
            <p:cNvSpPr/>
            <p:nvPr/>
          </p:nvSpPr>
          <p:spPr>
            <a:xfrm>
              <a:off x="873657" y="4762817"/>
              <a:ext cx="198303" cy="18728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820757" y="4748738"/>
              <a:ext cx="3283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SA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3986543" y="4689814"/>
            <a:ext cx="1391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Gloves and Face Shield</a:t>
            </a:r>
            <a:endParaRPr lang="en-US" sz="1000" dirty="0"/>
          </a:p>
        </p:txBody>
      </p:sp>
      <p:cxnSp>
        <p:nvCxnSpPr>
          <p:cNvPr id="91" name="Straight Arrow Connector 90"/>
          <p:cNvCxnSpPr/>
          <p:nvPr/>
        </p:nvCxnSpPr>
        <p:spPr>
          <a:xfrm flipH="1">
            <a:off x="3389514" y="4806934"/>
            <a:ext cx="627230" cy="213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7342742" y="1421176"/>
            <a:ext cx="211514" cy="2038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3105289" y="5720325"/>
            <a:ext cx="211514" cy="2038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25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</TotalTime>
  <Words>41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16</cp:revision>
  <cp:lastPrinted>2018-01-18T21:05:08Z</cp:lastPrinted>
  <dcterms:created xsi:type="dcterms:W3CDTF">2018-01-18T18:03:11Z</dcterms:created>
  <dcterms:modified xsi:type="dcterms:W3CDTF">2018-01-19T00:22:48Z</dcterms:modified>
</cp:coreProperties>
</file>