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6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7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1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7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5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4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2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3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5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7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7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7B7AD-D93E-403A-ABAF-33C5FC25FD90}" type="datetimeFigureOut">
              <a:rPr lang="en-US" smtClean="0"/>
              <a:t>7/17/2017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801DB-C0B3-4F9F-A490-D1F96E8FA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1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700530" y="1278332"/>
            <a:ext cx="1210614" cy="920839"/>
            <a:chOff x="2556456" y="862885"/>
            <a:chExt cx="1210614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8" name="Oval 7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56456" y="1000138"/>
              <a:ext cx="1210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SHUTTER SPEED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39273" y="2634679"/>
            <a:ext cx="1210614" cy="920839"/>
            <a:chOff x="2556456" y="862885"/>
            <a:chExt cx="1210614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1" name="Oval 10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56456" y="1000138"/>
              <a:ext cx="1210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IMAGE QUALITY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29943" y="2634677"/>
            <a:ext cx="1242446" cy="920839"/>
            <a:chOff x="2524624" y="862885"/>
            <a:chExt cx="1242446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Oval 13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24624" y="1000138"/>
              <a:ext cx="12424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LIGHT EFFICIENCY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049887" y="1278334"/>
            <a:ext cx="1210614" cy="920839"/>
            <a:chOff x="2556456" y="862885"/>
            <a:chExt cx="1210614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56456" y="1000138"/>
              <a:ext cx="1210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CAMERA GAIN</a:t>
              </a:r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00530" y="3859368"/>
            <a:ext cx="1210614" cy="920839"/>
            <a:chOff x="2556456" y="862885"/>
            <a:chExt cx="1210614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0" name="Oval 19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56456" y="1000138"/>
              <a:ext cx="1210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VEHICLE SPEED</a:t>
              </a:r>
              <a:endParaRPr 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049887" y="3859368"/>
            <a:ext cx="1210614" cy="920839"/>
            <a:chOff x="2556456" y="862885"/>
            <a:chExt cx="1210614" cy="92083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Oval 22"/>
            <p:cNvSpPr/>
            <p:nvPr/>
          </p:nvSpPr>
          <p:spPr>
            <a:xfrm>
              <a:off x="2556456" y="862885"/>
              <a:ext cx="1210614" cy="9208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56456" y="1000138"/>
              <a:ext cx="12106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DEPTH OF FIELD</a:t>
              </a:r>
              <a:endParaRPr lang="en-US" dirty="0"/>
            </a:p>
          </p:txBody>
        </p:sp>
      </p:grpSp>
      <p:cxnSp>
        <p:nvCxnSpPr>
          <p:cNvPr id="26" name="Straight Connector 25"/>
          <p:cNvCxnSpPr>
            <a:stCxn id="11" idx="6"/>
          </p:cNvCxnSpPr>
          <p:nvPr/>
        </p:nvCxnSpPr>
        <p:spPr>
          <a:xfrm flipV="1">
            <a:off x="2049887" y="3095097"/>
            <a:ext cx="2811888" cy="2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7" idx="3"/>
          </p:cNvCxnSpPr>
          <p:nvPr/>
        </p:nvCxnSpPr>
        <p:spPr>
          <a:xfrm flipV="1">
            <a:off x="1766552" y="2064319"/>
            <a:ext cx="460625" cy="638988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69001" y="3531511"/>
            <a:ext cx="505062" cy="505212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5"/>
          </p:cNvCxnSpPr>
          <p:nvPr/>
        </p:nvCxnSpPr>
        <p:spPr>
          <a:xfrm>
            <a:off x="4733854" y="2064317"/>
            <a:ext cx="424135" cy="63899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20" idx="2"/>
          </p:cNvCxnSpPr>
          <p:nvPr/>
        </p:nvCxnSpPr>
        <p:spPr>
          <a:xfrm>
            <a:off x="3260501" y="4316387"/>
            <a:ext cx="440029" cy="3401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60500" y="1735349"/>
            <a:ext cx="440029" cy="3401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701063" y="3486884"/>
            <a:ext cx="420162" cy="48107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8" idx="3"/>
          </p:cNvCxnSpPr>
          <p:nvPr/>
        </p:nvCxnSpPr>
        <p:spPr>
          <a:xfrm flipV="1">
            <a:off x="2026595" y="2064317"/>
            <a:ext cx="1851225" cy="91561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2960588" y="2111234"/>
            <a:ext cx="1046112" cy="182274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0" idx="0"/>
          </p:cNvCxnSpPr>
          <p:nvPr/>
        </p:nvCxnSpPr>
        <p:spPr>
          <a:xfrm flipV="1">
            <a:off x="4305837" y="2199170"/>
            <a:ext cx="1" cy="1660198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17" idx="4"/>
          </p:cNvCxnSpPr>
          <p:nvPr/>
        </p:nvCxnSpPr>
        <p:spPr>
          <a:xfrm flipV="1">
            <a:off x="2655194" y="2199173"/>
            <a:ext cx="0" cy="1641563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2977166" y="2121156"/>
            <a:ext cx="1094843" cy="1792169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20" idx="1"/>
          </p:cNvCxnSpPr>
          <p:nvPr/>
        </p:nvCxnSpPr>
        <p:spPr>
          <a:xfrm flipH="1" flipV="1">
            <a:off x="2021867" y="3191686"/>
            <a:ext cx="1855953" cy="80253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3" idx="7"/>
          </p:cNvCxnSpPr>
          <p:nvPr/>
        </p:nvCxnSpPr>
        <p:spPr>
          <a:xfrm flipV="1">
            <a:off x="3083211" y="3247450"/>
            <a:ext cx="1827933" cy="746772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17" idx="5"/>
          </p:cNvCxnSpPr>
          <p:nvPr/>
        </p:nvCxnSpPr>
        <p:spPr>
          <a:xfrm flipH="1" flipV="1">
            <a:off x="3083211" y="2064319"/>
            <a:ext cx="1828072" cy="86166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29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1724</TotalTime>
  <Words>13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5</cp:revision>
  <dcterms:created xsi:type="dcterms:W3CDTF">2017-07-17T18:50:08Z</dcterms:created>
  <dcterms:modified xsi:type="dcterms:W3CDTF">2017-07-18T23:35:04Z</dcterms:modified>
</cp:coreProperties>
</file>