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826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95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0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62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2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29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771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257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0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46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80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42E96-E04C-4E13-8524-944A28EF2CEA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6A7FB-073E-4EF2-A202-DC1B8D27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8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mFET</a:t>
            </a:r>
            <a:r>
              <a:rPr lang="en-US" dirty="0" smtClean="0"/>
              <a:t>/</a:t>
            </a:r>
            <a:r>
              <a:rPr lang="en-US" dirty="0" err="1" smtClean="0"/>
              <a:t>mCAP</a:t>
            </a:r>
            <a:r>
              <a:rPr lang="en-US" dirty="0" smtClean="0"/>
              <a:t>/SP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2226478" cy="429736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 smtClean="0"/>
              <a:t>Moored (</a:t>
            </a:r>
            <a:r>
              <a:rPr lang="en-US" sz="2000" b="1" dirty="0" err="1" smtClean="0"/>
              <a:t>SeapHOx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mFET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mpHOx</a:t>
            </a:r>
            <a:r>
              <a:rPr lang="en-US" sz="2000" b="1" dirty="0" smtClean="0"/>
              <a:t>)</a:t>
            </a:r>
          </a:p>
          <a:p>
            <a:pPr>
              <a:buFontTx/>
              <a:buChar char="-"/>
            </a:pPr>
            <a:r>
              <a:rPr lang="en-US" sz="1800" dirty="0" smtClean="0"/>
              <a:t>pH/O2/CTD/PAR</a:t>
            </a:r>
          </a:p>
          <a:p>
            <a:pPr>
              <a:buFontTx/>
              <a:buChar char="-"/>
            </a:pPr>
            <a:r>
              <a:rPr lang="en-US" sz="1800" dirty="0" smtClean="0"/>
              <a:t>1 pump</a:t>
            </a:r>
          </a:p>
          <a:p>
            <a:pPr>
              <a:buFontTx/>
              <a:buChar char="-"/>
            </a:pPr>
            <a:r>
              <a:rPr lang="en-US" sz="1800" dirty="0" smtClean="0"/>
              <a:t>Samples ever X minutes (as fast as sampling enables; ~10 </a:t>
            </a:r>
            <a:r>
              <a:rPr lang="en-US" sz="1800" dirty="0" err="1" smtClean="0"/>
              <a:t>secodns</a:t>
            </a:r>
            <a:r>
              <a:rPr lang="en-US" sz="1800" dirty="0" smtClean="0"/>
              <a:t>)</a:t>
            </a:r>
          </a:p>
          <a:p>
            <a:pPr>
              <a:buFontTx/>
              <a:buChar char="-"/>
            </a:pPr>
            <a:r>
              <a:rPr lang="en-US" sz="1800" dirty="0" err="1" smtClean="0"/>
              <a:t>Gdata</a:t>
            </a:r>
            <a:r>
              <a:rPr lang="en-US" sz="1800" dirty="0" smtClean="0"/>
              <a:t> enabled</a:t>
            </a:r>
          </a:p>
          <a:p>
            <a:pPr>
              <a:buFontTx/>
              <a:buChar char="-"/>
            </a:pPr>
            <a:r>
              <a:rPr lang="en-US" sz="1800" dirty="0" smtClean="0"/>
              <a:t>Custom start time</a:t>
            </a:r>
          </a:p>
          <a:p>
            <a:pPr>
              <a:buFontTx/>
              <a:buChar char="-"/>
            </a:pPr>
            <a:r>
              <a:rPr lang="en-US" sz="1800" dirty="0" smtClean="0"/>
              <a:t>Battery operated</a:t>
            </a:r>
          </a:p>
          <a:p>
            <a:pPr>
              <a:buFontTx/>
              <a:buChar char="-"/>
            </a:pPr>
            <a:r>
              <a:rPr lang="en-US" sz="1800" dirty="0" smtClean="0"/>
              <a:t>Stores internally</a:t>
            </a:r>
          </a:p>
          <a:p>
            <a:pPr>
              <a:buFontTx/>
              <a:buChar char="-"/>
            </a:pPr>
            <a:r>
              <a:rPr lang="en-US" sz="1800" dirty="0" smtClean="0"/>
              <a:t>(Data logger)</a:t>
            </a:r>
          </a:p>
          <a:p>
            <a:pPr marL="0" indent="0">
              <a:buNone/>
            </a:pPr>
            <a:endParaRPr lang="en-US" sz="1800" dirty="0" smtClean="0"/>
          </a:p>
          <a:p>
            <a:pPr>
              <a:buFontTx/>
              <a:buChar char="-"/>
            </a:pPr>
            <a:endParaRPr lang="en-US" sz="1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61095" y="1828800"/>
            <a:ext cx="2209800" cy="42973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smtClean="0"/>
              <a:t>Underway (SP board)</a:t>
            </a:r>
          </a:p>
          <a:p>
            <a:pPr>
              <a:buFontTx/>
              <a:buChar char="-"/>
            </a:pPr>
            <a:r>
              <a:rPr lang="en-US" sz="1800" dirty="0" smtClean="0"/>
              <a:t>pH</a:t>
            </a:r>
          </a:p>
          <a:p>
            <a:pPr>
              <a:buFontTx/>
              <a:buChar char="-"/>
            </a:pPr>
            <a:r>
              <a:rPr lang="en-US" sz="1800" dirty="0" smtClean="0"/>
              <a:t>Only used as polled mode (</a:t>
            </a:r>
            <a:r>
              <a:rPr lang="en-US" sz="1800" dirty="0" err="1" smtClean="0"/>
              <a:t>gdata</a:t>
            </a:r>
            <a:r>
              <a:rPr lang="en-US" sz="1800" dirty="0" smtClean="0"/>
              <a:t>)</a:t>
            </a:r>
          </a:p>
          <a:p>
            <a:pPr>
              <a:buFontTx/>
              <a:buChar char="-"/>
            </a:pPr>
            <a:r>
              <a:rPr lang="en-US" sz="1800" dirty="0" smtClean="0"/>
              <a:t>Default wakeup: deployed</a:t>
            </a:r>
          </a:p>
          <a:p>
            <a:pPr>
              <a:buFontTx/>
              <a:buChar char="-"/>
            </a:pPr>
            <a:endParaRPr lang="en-US" sz="1800" dirty="0" smtClean="0"/>
          </a:p>
          <a:p>
            <a:pPr>
              <a:buFontTx/>
              <a:buChar char="-"/>
            </a:pPr>
            <a:endParaRPr lang="en-US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162800" y="1828800"/>
            <a:ext cx="2209800" cy="42973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smtClean="0"/>
              <a:t>BEAMS</a:t>
            </a:r>
          </a:p>
          <a:p>
            <a:pPr>
              <a:buFontTx/>
              <a:buChar char="-"/>
            </a:pPr>
            <a:r>
              <a:rPr lang="en-US" sz="1800" dirty="0" smtClean="0"/>
              <a:t>pH/O2/CTD/PAR</a:t>
            </a:r>
          </a:p>
          <a:p>
            <a:pPr>
              <a:buFontTx/>
              <a:buChar char="-"/>
            </a:pPr>
            <a:r>
              <a:rPr lang="en-US" sz="1800" dirty="0" smtClean="0"/>
              <a:t>Triggers multiple pumps sequentially</a:t>
            </a:r>
          </a:p>
          <a:p>
            <a:pPr>
              <a:buFontTx/>
              <a:buChar char="-"/>
            </a:pPr>
            <a:r>
              <a:rPr lang="en-US" sz="1800" dirty="0" smtClean="0"/>
              <a:t>Ex)Pumps 30 times from pump 1, 30 times from pump 2 at 30 sec interval, repeat.</a:t>
            </a:r>
          </a:p>
          <a:p>
            <a:pPr>
              <a:buFontTx/>
              <a:buChar char="-"/>
            </a:pPr>
            <a:r>
              <a:rPr lang="en-US" sz="1800" dirty="0" smtClean="0"/>
              <a:t>Custom start time</a:t>
            </a:r>
          </a:p>
          <a:p>
            <a:pPr>
              <a:buFontTx/>
              <a:buChar char="-"/>
            </a:pPr>
            <a:r>
              <a:rPr lang="en-US" sz="1800" dirty="0" smtClean="0"/>
              <a:t> Default wakeup: deployed</a:t>
            </a:r>
          </a:p>
          <a:p>
            <a:pPr>
              <a:buFontTx/>
              <a:buChar char="-"/>
            </a:pPr>
            <a:r>
              <a:rPr lang="en-US" sz="1800" dirty="0" smtClean="0"/>
              <a:t>‘Burst mode’ sampling would be nice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420386" y="1841715"/>
            <a:ext cx="2209800" cy="42973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smtClean="0"/>
              <a:t>Eddy Covariance</a:t>
            </a:r>
          </a:p>
          <a:p>
            <a:pPr>
              <a:buFontTx/>
              <a:buChar char="-"/>
            </a:pPr>
            <a:r>
              <a:rPr lang="en-US" sz="1800" dirty="0" smtClean="0"/>
              <a:t>pH @ 20 Hz</a:t>
            </a:r>
          </a:p>
          <a:p>
            <a:pPr>
              <a:buFontTx/>
              <a:buChar char="-"/>
            </a:pPr>
            <a:r>
              <a:rPr lang="en-US" sz="1800" dirty="0" smtClean="0"/>
              <a:t>O2/CTD/PAR measures every 15 minutes</a:t>
            </a:r>
          </a:p>
          <a:p>
            <a:pPr>
              <a:buFontTx/>
              <a:buChar char="-"/>
            </a:pPr>
            <a:r>
              <a:rPr lang="en-US" sz="1800" dirty="0" smtClean="0"/>
              <a:t>Listen to external serial input (ADV)</a:t>
            </a:r>
          </a:p>
          <a:p>
            <a:pPr>
              <a:buFontTx/>
              <a:buChar char="-"/>
            </a:pPr>
            <a:r>
              <a:rPr lang="en-US" sz="1800" dirty="0" smtClean="0"/>
              <a:t>Creates new file every hour for syncing clocks</a:t>
            </a:r>
          </a:p>
          <a:p>
            <a:pPr>
              <a:buFontTx/>
              <a:buChar char="-"/>
            </a:pPr>
            <a:r>
              <a:rPr lang="en-US" sz="1800" dirty="0" smtClean="0"/>
              <a:t>Pump always on (could be wired directly to battery)</a:t>
            </a:r>
          </a:p>
          <a:p>
            <a:pPr>
              <a:buFontTx/>
              <a:buChar char="-"/>
            </a:pPr>
            <a:endParaRPr lang="en-US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" y="1752600"/>
            <a:ext cx="7086600" cy="457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6379766"/>
            <a:ext cx="2971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Pretty much already have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846983" y="1841715"/>
            <a:ext cx="2209800" cy="42973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smtClean="0"/>
              <a:t>Glider (</a:t>
            </a:r>
            <a:r>
              <a:rPr lang="en-US" sz="2000" b="1" dirty="0" err="1" smtClean="0"/>
              <a:t>mFET</a:t>
            </a:r>
            <a:r>
              <a:rPr lang="en-US" sz="2000" b="1" dirty="0" smtClean="0"/>
              <a:t> board)</a:t>
            </a:r>
          </a:p>
          <a:p>
            <a:pPr>
              <a:buFontTx/>
              <a:buChar char="-"/>
            </a:pPr>
            <a:r>
              <a:rPr lang="en-US" sz="1800" dirty="0" smtClean="0"/>
              <a:t>pH</a:t>
            </a:r>
          </a:p>
          <a:p>
            <a:pPr>
              <a:buFontTx/>
              <a:buChar char="-"/>
            </a:pPr>
            <a:r>
              <a:rPr lang="en-US" sz="1800" dirty="0" smtClean="0"/>
              <a:t>No pump</a:t>
            </a:r>
          </a:p>
          <a:p>
            <a:pPr>
              <a:buFontTx/>
              <a:buChar char="-"/>
            </a:pPr>
            <a:r>
              <a:rPr lang="en-US" sz="1800" dirty="0" smtClean="0"/>
              <a:t>SL command</a:t>
            </a:r>
          </a:p>
          <a:p>
            <a:pPr>
              <a:buFontTx/>
              <a:buChar char="-"/>
            </a:pPr>
            <a:r>
              <a:rPr lang="en-US" sz="1800" dirty="0" smtClean="0"/>
              <a:t>Default wakeup: deployed</a:t>
            </a:r>
          </a:p>
          <a:p>
            <a:pPr>
              <a:buFontTx/>
              <a:buChar char="-"/>
            </a:pPr>
            <a:endParaRPr lang="en-US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13" name="Straight Connector 12"/>
          <p:cNvCxnSpPr>
            <a:stCxn id="4" idx="2"/>
          </p:cNvCxnSpPr>
          <p:nvPr/>
        </p:nvCxnSpPr>
        <p:spPr>
          <a:xfrm>
            <a:off x="3665995" y="6126163"/>
            <a:ext cx="1180988" cy="465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846983" y="6137753"/>
            <a:ext cx="1028812" cy="4535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422374" y="6504336"/>
            <a:ext cx="2453421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Could use same code?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185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SP/</a:t>
            </a:r>
            <a:r>
              <a:rPr lang="en-US" dirty="0" err="1" smtClean="0"/>
              <a:t>mFET</a:t>
            </a:r>
            <a:r>
              <a:rPr lang="en-US" dirty="0" smtClean="0"/>
              <a:t> interchangeable through configuration</a:t>
            </a:r>
          </a:p>
          <a:p>
            <a:r>
              <a:rPr lang="en-US" dirty="0" smtClean="0"/>
              <a:t>Increase header information</a:t>
            </a:r>
          </a:p>
          <a:p>
            <a:r>
              <a:rPr lang="en-US" dirty="0" smtClean="0"/>
              <a:t>Allowed Longer file names</a:t>
            </a:r>
          </a:p>
          <a:p>
            <a:r>
              <a:rPr lang="en-US" dirty="0" smtClean="0"/>
              <a:t>Changes for ‘command mode’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2349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181</Words>
  <Application>Microsoft Office PowerPoint</Application>
  <PresentationFormat>On-screen Show (4:3)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mFET/mCAP/SP board</vt:lpstr>
      <vt:lpstr>Main goals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Yui</dc:creator>
  <cp:lastModifiedBy>Thom Maughan</cp:lastModifiedBy>
  <cp:revision>14</cp:revision>
  <cp:lastPrinted>2019-04-18T21:43:53Z</cp:lastPrinted>
  <dcterms:created xsi:type="dcterms:W3CDTF">2019-04-04T19:52:06Z</dcterms:created>
  <dcterms:modified xsi:type="dcterms:W3CDTF">2019-04-18T22:45:42Z</dcterms:modified>
</cp:coreProperties>
</file>