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35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4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87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82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4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49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8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7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2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701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41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00A3C-E446-4F81-A766-7269D13B137B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26B19-7D51-46C2-9D59-8C29C27F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6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71800" y="5100992"/>
            <a:ext cx="1828800" cy="1066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ARM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Controller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57800" y="5257171"/>
            <a:ext cx="1365302" cy="754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Power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Supply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71487" y="5268506"/>
            <a:ext cx="1365302" cy="754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UPS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>
            <a:stCxn id="6" idx="1"/>
            <a:endCxn id="5" idx="3"/>
          </p:cNvCxnSpPr>
          <p:nvPr/>
        </p:nvCxnSpPr>
        <p:spPr>
          <a:xfrm flipH="1" flipV="1">
            <a:off x="4800600" y="5634392"/>
            <a:ext cx="457200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623102" y="5645728"/>
            <a:ext cx="457200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70187" y="5693408"/>
            <a:ext cx="1365302" cy="4787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Durafet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44751" y="5699261"/>
            <a:ext cx="609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Analog</a:t>
            </a:r>
            <a:endParaRPr lang="en-US" sz="1100" dirty="0"/>
          </a:p>
        </p:txBody>
      </p:sp>
      <p:cxnSp>
        <p:nvCxnSpPr>
          <p:cNvPr id="17" name="Straight Arrow Connector 16"/>
          <p:cNvCxnSpPr>
            <a:stCxn id="14" idx="3"/>
          </p:cNvCxnSpPr>
          <p:nvPr/>
        </p:nvCxnSpPr>
        <p:spPr>
          <a:xfrm>
            <a:off x="2135489" y="5932804"/>
            <a:ext cx="836311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70187" y="4948593"/>
            <a:ext cx="1365302" cy="6171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Micro-TSG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(SBE 45)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127302" y="5325815"/>
            <a:ext cx="844498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227433" y="5007529"/>
            <a:ext cx="609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RS232</a:t>
            </a:r>
            <a:endParaRPr lang="en-US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228600" y="762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Underway pH system Block Diagram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3121051" y="3954215"/>
            <a:ext cx="0" cy="1146777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2625751" y="3206068"/>
            <a:ext cx="990600" cy="75444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LCD Screen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81861" y="3206067"/>
            <a:ext cx="990600" cy="7544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LCD Screen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4927337" y="3701052"/>
            <a:ext cx="461293" cy="1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419600" y="3960511"/>
            <a:ext cx="0" cy="1140481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924300" y="3473083"/>
            <a:ext cx="990600" cy="4559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Micro-controller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8600" y="762000"/>
            <a:ext cx="807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Option 1: 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Screen output only. No user input; Target for April 10 cruise </a:t>
            </a:r>
            <a:endParaRPr lang="en-US" dirty="0">
              <a:solidFill>
                <a:srgbClr val="00B0F0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Option 2: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User input through e.g. touch screen </a:t>
            </a:r>
            <a:r>
              <a:rPr lang="en-US" smtClean="0">
                <a:solidFill>
                  <a:srgbClr val="FF0000"/>
                </a:solidFill>
              </a:rPr>
              <a:t>or buttons?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985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50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Yui</dc:creator>
  <cp:lastModifiedBy>Yui</cp:lastModifiedBy>
  <cp:revision>4</cp:revision>
  <dcterms:created xsi:type="dcterms:W3CDTF">2017-01-30T18:13:37Z</dcterms:created>
  <dcterms:modified xsi:type="dcterms:W3CDTF">2017-01-30T18:32:01Z</dcterms:modified>
</cp:coreProperties>
</file>