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82" y="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66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6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76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7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467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3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06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3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4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5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73CFA-795A-4DFE-97A4-DA3C21C6805B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89CE2-739F-494E-BA4A-80121F74E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9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20200908- Scott, Thom, </a:t>
            </a:r>
            <a:r>
              <a:rPr lang="en-US" dirty="0" err="1" smtClean="0"/>
              <a:t>Yui</a:t>
            </a:r>
            <a:r>
              <a:rPr lang="en-US" dirty="0" smtClean="0"/>
              <a:t>, JKW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0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Naming and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42368"/>
            <a:ext cx="12192000" cy="5815631"/>
          </a:xfrm>
        </p:spPr>
        <p:txBody>
          <a:bodyPr>
            <a:normAutofit/>
          </a:bodyPr>
          <a:lstStyle/>
          <a:p>
            <a:r>
              <a:rPr lang="en-US" dirty="0" err="1" smtClean="0"/>
              <a:t>Mfet</a:t>
            </a:r>
            <a:r>
              <a:rPr lang="en-US" dirty="0" smtClean="0"/>
              <a:t> B and </a:t>
            </a:r>
            <a:r>
              <a:rPr lang="en-US" dirty="0" err="1" smtClean="0"/>
              <a:t>mFET</a:t>
            </a:r>
            <a:r>
              <a:rPr lang="en-US" dirty="0" smtClean="0"/>
              <a:t> C (marked B)</a:t>
            </a:r>
          </a:p>
          <a:p>
            <a:pPr lvl="1"/>
            <a:r>
              <a:rPr lang="en-US" dirty="0" smtClean="0"/>
              <a:t>C has better solder masks for component assembly</a:t>
            </a:r>
          </a:p>
          <a:p>
            <a:r>
              <a:rPr lang="en-US" dirty="0" smtClean="0"/>
              <a:t>‘</a:t>
            </a:r>
            <a:r>
              <a:rPr lang="en-US" dirty="0" err="1" smtClean="0"/>
              <a:t>Trin</a:t>
            </a:r>
            <a:r>
              <a:rPr lang="en-US" dirty="0" smtClean="0"/>
              <a:t>’ has been hand assembling, needs more parts to use automation</a:t>
            </a:r>
          </a:p>
          <a:p>
            <a:r>
              <a:rPr lang="en-US" dirty="0" smtClean="0"/>
              <a:t>Silkscreen Serial numbers?</a:t>
            </a:r>
          </a:p>
          <a:p>
            <a:pPr lvl="1"/>
            <a:r>
              <a:rPr lang="en-US" dirty="0" smtClean="0"/>
              <a:t>White corner w/ handwritten numeration? Sticker?</a:t>
            </a:r>
          </a:p>
          <a:p>
            <a:r>
              <a:rPr lang="en-US" dirty="0" smtClean="0"/>
              <a:t>NAMING CONVENTION: Board rev, Build##, ###</a:t>
            </a:r>
          </a:p>
          <a:p>
            <a:pPr lvl="1"/>
            <a:r>
              <a:rPr lang="en-US" dirty="0" smtClean="0"/>
              <a:t>Example, </a:t>
            </a:r>
            <a:r>
              <a:rPr lang="en-US" dirty="0" err="1" smtClean="0"/>
              <a:t>RevC</a:t>
            </a:r>
            <a:r>
              <a:rPr lang="en-US" dirty="0" smtClean="0"/>
              <a:t>, build 2, board 42 (C02042)</a:t>
            </a:r>
          </a:p>
          <a:p>
            <a:r>
              <a:rPr lang="en-US" dirty="0" smtClean="0"/>
              <a:t>Software dependent on </a:t>
            </a:r>
            <a:r>
              <a:rPr lang="en-US" dirty="0" err="1" smtClean="0"/>
              <a:t>mCAP</a:t>
            </a:r>
            <a:r>
              <a:rPr lang="en-US" dirty="0" smtClean="0"/>
              <a:t> so make sure CAP numerated as well.</a:t>
            </a:r>
          </a:p>
          <a:p>
            <a:r>
              <a:rPr lang="en-US" dirty="0" smtClean="0"/>
              <a:t>Thom: Fast sampling on </a:t>
            </a:r>
            <a:r>
              <a:rPr lang="en-US" dirty="0" err="1" smtClean="0"/>
              <a:t>RevA</a:t>
            </a:r>
            <a:r>
              <a:rPr lang="en-US" dirty="0" smtClean="0"/>
              <a:t> </a:t>
            </a:r>
            <a:r>
              <a:rPr lang="en-US" dirty="0" err="1" smtClean="0"/>
              <a:t>mFET</a:t>
            </a:r>
            <a:r>
              <a:rPr lang="en-US" dirty="0" smtClean="0"/>
              <a:t>? </a:t>
            </a:r>
          </a:p>
          <a:p>
            <a:pPr lvl="1"/>
            <a:r>
              <a:rPr lang="en-US" dirty="0" smtClean="0"/>
              <a:t>NO: Just order the new version and remove </a:t>
            </a:r>
            <a:r>
              <a:rPr lang="en-US" dirty="0" err="1" smtClean="0"/>
              <a:t>RevA</a:t>
            </a:r>
            <a:r>
              <a:rPr lang="en-US" dirty="0" smtClean="0"/>
              <a:t> from circulation</a:t>
            </a:r>
          </a:p>
          <a:p>
            <a:r>
              <a:rPr lang="en-US" dirty="0" smtClean="0"/>
              <a:t>More notes of Failure as they come off:</a:t>
            </a:r>
          </a:p>
          <a:p>
            <a:pPr lvl="1"/>
            <a:r>
              <a:rPr lang="en-US" dirty="0" smtClean="0"/>
              <a:t>We want to avoid 25% failures (Find cause: Oscillator, other problem?)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889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695688"/>
          </a:xfrm>
        </p:spPr>
        <p:txBody>
          <a:bodyPr/>
          <a:lstStyle/>
          <a:p>
            <a:r>
              <a:rPr lang="en-US" dirty="0" smtClean="0"/>
              <a:t>Manufacturing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7273"/>
            <a:ext cx="12192000" cy="6250727"/>
          </a:xfrm>
        </p:spPr>
        <p:txBody>
          <a:bodyPr>
            <a:normAutofit/>
          </a:bodyPr>
          <a:lstStyle/>
          <a:p>
            <a:r>
              <a:rPr lang="en-US" dirty="0" smtClean="0"/>
              <a:t>Scott: </a:t>
            </a:r>
            <a:r>
              <a:rPr lang="en-US" dirty="0" err="1" smtClean="0"/>
              <a:t>mFET</a:t>
            </a:r>
            <a:r>
              <a:rPr lang="en-US" dirty="0" smtClean="0"/>
              <a:t>/</a:t>
            </a:r>
            <a:r>
              <a:rPr lang="en-US" dirty="0" err="1" smtClean="0"/>
              <a:t>mCAP</a:t>
            </a:r>
            <a:r>
              <a:rPr lang="en-US" dirty="0" smtClean="0"/>
              <a:t> is best array as you then order ‘40 units (ex)’</a:t>
            </a:r>
          </a:p>
          <a:p>
            <a:pPr lvl="1"/>
            <a:r>
              <a:rPr lang="en-US" dirty="0" err="1" smtClean="0"/>
              <a:t>Yui</a:t>
            </a:r>
            <a:r>
              <a:rPr lang="en-US" dirty="0" smtClean="0"/>
              <a:t>: Keep separate for what we need</a:t>
            </a:r>
          </a:p>
          <a:p>
            <a:r>
              <a:rPr lang="en-US" dirty="0" smtClean="0"/>
              <a:t>Already Failed boards:</a:t>
            </a:r>
          </a:p>
          <a:p>
            <a:pPr lvl="1"/>
            <a:r>
              <a:rPr lang="en-US" dirty="0" smtClean="0"/>
              <a:t>Finding the common issue</a:t>
            </a:r>
          </a:p>
          <a:p>
            <a:pPr lvl="1"/>
            <a:r>
              <a:rPr lang="en-US" dirty="0" smtClean="0"/>
              <a:t>Thom: </a:t>
            </a:r>
            <a:r>
              <a:rPr lang="en-US" dirty="0" err="1" smtClean="0"/>
              <a:t>Trin</a:t>
            </a:r>
            <a:r>
              <a:rPr lang="en-US" dirty="0" smtClean="0"/>
              <a:t> does some tuning on the code loaded</a:t>
            </a:r>
          </a:p>
          <a:p>
            <a:pPr lvl="1"/>
            <a:r>
              <a:rPr lang="en-US" dirty="0" smtClean="0"/>
              <a:t>Scott: if all just fabrication errors we get that repaired</a:t>
            </a:r>
          </a:p>
          <a:p>
            <a:pPr lvl="2"/>
            <a:r>
              <a:rPr lang="en-US" dirty="0" smtClean="0"/>
              <a:t>Thom: Had Jim and TM look under microscope.</a:t>
            </a:r>
          </a:p>
          <a:p>
            <a:r>
              <a:rPr lang="en-US" dirty="0" smtClean="0"/>
              <a:t>Default assembly should take away all options/default jumpers</a:t>
            </a:r>
          </a:p>
          <a:p>
            <a:pPr lvl="1"/>
            <a:r>
              <a:rPr lang="en-US" dirty="0" smtClean="0"/>
              <a:t>Reworked boards had Do not sleep jumper installed </a:t>
            </a:r>
          </a:p>
          <a:p>
            <a:pPr lvl="1"/>
            <a:r>
              <a:rPr lang="en-US" dirty="0" err="1" smtClean="0"/>
              <a:t>Jumpered</a:t>
            </a:r>
            <a:r>
              <a:rPr lang="en-US" dirty="0" smtClean="0"/>
              <a:t> for ‘fast reset’ currently</a:t>
            </a:r>
          </a:p>
          <a:p>
            <a:r>
              <a:rPr lang="en-US" dirty="0" smtClean="0"/>
              <a:t>Option to not sleep explanation: Processor has ability to turn off and hold power supply off while sleeping. Jumper left in as a way to bypass for bring-up</a:t>
            </a:r>
          </a:p>
          <a:p>
            <a:pPr lvl="1"/>
            <a:r>
              <a:rPr lang="en-US" dirty="0" smtClean="0"/>
              <a:t>Wake switch different, as it goes to processor. Jumper bypasses HIB line. Keep location but don’t populate w/ jumper.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679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5328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Noise Issue: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60690"/>
            <a:ext cx="12192000" cy="639731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Still to test: Single bias battery Jumper. </a:t>
            </a:r>
          </a:p>
          <a:p>
            <a:pPr lvl="1"/>
            <a:r>
              <a:rPr lang="en-US" dirty="0" smtClean="0"/>
              <a:t>Currently: leave default as 2x AA batteries. </a:t>
            </a:r>
          </a:p>
          <a:p>
            <a:r>
              <a:rPr lang="en-US" dirty="0" smtClean="0"/>
              <a:t>Scotts thoughts:</a:t>
            </a:r>
          </a:p>
          <a:p>
            <a:pPr lvl="1"/>
            <a:r>
              <a:rPr lang="en-US" dirty="0" smtClean="0"/>
              <a:t>Thermocouples and dissimilar materials</a:t>
            </a:r>
          </a:p>
          <a:p>
            <a:pPr lvl="1"/>
            <a:r>
              <a:rPr lang="en-US" dirty="0" smtClean="0"/>
              <a:t>What metal did Gene use? What material in adapters</a:t>
            </a:r>
          </a:p>
          <a:p>
            <a:r>
              <a:rPr lang="en-US" dirty="0" err="1" smtClean="0"/>
              <a:t>Vk</a:t>
            </a:r>
            <a:r>
              <a:rPr lang="en-US" dirty="0" smtClean="0"/>
              <a:t> follows temperature</a:t>
            </a:r>
          </a:p>
          <a:p>
            <a:r>
              <a:rPr lang="en-US" dirty="0" smtClean="0"/>
              <a:t>Email Greg and Josh for HVAC schedule.</a:t>
            </a:r>
          </a:p>
          <a:p>
            <a:r>
              <a:rPr lang="en-US" dirty="0" smtClean="0"/>
              <a:t>Ken J theory: Microbubble reacting to room issue? (</a:t>
            </a:r>
            <a:r>
              <a:rPr lang="en-US" dirty="0" err="1" smtClean="0"/>
              <a:t>Setra</a:t>
            </a:r>
            <a:r>
              <a:rPr lang="en-US" dirty="0" smtClean="0"/>
              <a:t> didn’t show)</a:t>
            </a:r>
          </a:p>
          <a:p>
            <a:r>
              <a:rPr lang="en-US" dirty="0" smtClean="0"/>
              <a:t>Thom: </a:t>
            </a:r>
            <a:r>
              <a:rPr lang="en-US" dirty="0" err="1" smtClean="0"/>
              <a:t>RevA</a:t>
            </a:r>
            <a:r>
              <a:rPr lang="en-US" dirty="0" smtClean="0"/>
              <a:t> </a:t>
            </a:r>
            <a:r>
              <a:rPr lang="en-US" dirty="0" err="1" smtClean="0"/>
              <a:t>mCAP</a:t>
            </a:r>
            <a:r>
              <a:rPr lang="en-US" dirty="0" smtClean="0"/>
              <a:t> noise issues historically?</a:t>
            </a:r>
          </a:p>
          <a:p>
            <a:pPr lvl="1"/>
            <a:r>
              <a:rPr lang="en-US" dirty="0" smtClean="0"/>
              <a:t>YT: was put on glider, and different electrode makes it go away.</a:t>
            </a:r>
          </a:p>
          <a:p>
            <a:r>
              <a:rPr lang="en-US" dirty="0" smtClean="0"/>
              <a:t>Get EM noise meter from Thom</a:t>
            </a:r>
          </a:p>
          <a:p>
            <a:r>
              <a:rPr lang="en-US" dirty="0" smtClean="0"/>
              <a:t>NEXT TEST: </a:t>
            </a:r>
            <a:r>
              <a:rPr lang="en-US" dirty="0" err="1" smtClean="0"/>
              <a:t>RevA</a:t>
            </a:r>
            <a:r>
              <a:rPr lang="en-US" dirty="0" smtClean="0"/>
              <a:t>/</a:t>
            </a:r>
            <a:r>
              <a:rPr lang="en-US" dirty="0" err="1" smtClean="0"/>
              <a:t>RevA</a:t>
            </a:r>
            <a:endParaRPr lang="en-US" dirty="0" smtClean="0"/>
          </a:p>
          <a:p>
            <a:pPr lvl="1"/>
            <a:r>
              <a:rPr lang="en-US" dirty="0" smtClean="0"/>
              <a:t>1. Box shield for </a:t>
            </a:r>
            <a:r>
              <a:rPr lang="en-US" dirty="0" err="1" smtClean="0"/>
              <a:t>mFET</a:t>
            </a:r>
            <a:r>
              <a:rPr lang="en-US" dirty="0" smtClean="0"/>
              <a:t>? Would help w/ EM noise.</a:t>
            </a:r>
          </a:p>
          <a:p>
            <a:pPr lvl="1"/>
            <a:r>
              <a:rPr lang="en-US" dirty="0" smtClean="0"/>
              <a:t>2. Heat gun on board/jumper (turn on and not heating, just noise, then heating CAP/FET.)</a:t>
            </a:r>
          </a:p>
          <a:p>
            <a:pPr lvl="1"/>
            <a:r>
              <a:rPr lang="en-US" dirty="0" smtClean="0"/>
              <a:t>3.</a:t>
            </a:r>
            <a:r>
              <a:rPr lang="en-US" dirty="0" smtClean="0"/>
              <a:t> ESP Thermal chamber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021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5328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Noise Issue: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60690"/>
            <a:ext cx="12192000" cy="6397310"/>
          </a:xfrm>
        </p:spPr>
        <p:txBody>
          <a:bodyPr>
            <a:normAutofit/>
          </a:bodyPr>
          <a:lstStyle/>
          <a:p>
            <a:r>
              <a:rPr lang="en-US" dirty="0" smtClean="0"/>
              <a:t>Analog Simulator: Insulate from temperature.</a:t>
            </a:r>
          </a:p>
          <a:p>
            <a:pPr lvl="1"/>
            <a:r>
              <a:rPr lang="en-US" dirty="0" smtClean="0"/>
              <a:t>Make more </a:t>
            </a:r>
            <a:r>
              <a:rPr lang="en-US" dirty="0" err="1" smtClean="0"/>
              <a:t>Jensenian</a:t>
            </a:r>
            <a:r>
              <a:rPr lang="en-US" dirty="0" smtClean="0"/>
              <a:t> Simulators</a:t>
            </a:r>
          </a:p>
          <a:p>
            <a:pPr lvl="1"/>
            <a:r>
              <a:rPr lang="en-US" dirty="0" smtClean="0"/>
              <a:t>Add a FET?</a:t>
            </a:r>
          </a:p>
          <a:p>
            <a:pPr lvl="2"/>
            <a:r>
              <a:rPr lang="en-US" dirty="0" smtClean="0"/>
              <a:t>Way to test w/o ISFET?</a:t>
            </a:r>
          </a:p>
          <a:p>
            <a:pPr lvl="2"/>
            <a:r>
              <a:rPr lang="en-US" dirty="0" smtClean="0"/>
              <a:t>Ideally: Multiple boards getting checked simultaneously</a:t>
            </a:r>
          </a:p>
          <a:p>
            <a:r>
              <a:rPr lang="en-US" dirty="0" smtClean="0"/>
              <a:t>Scott: Ranges of values for component checks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53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Odds and Ends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935340"/>
            <a:ext cx="12192000" cy="5922659"/>
          </a:xfrm>
        </p:spPr>
        <p:txBody>
          <a:bodyPr/>
          <a:lstStyle/>
          <a:p>
            <a:r>
              <a:rPr lang="en-US" dirty="0" smtClean="0"/>
              <a:t>Nano-FET: Jose status?</a:t>
            </a:r>
          </a:p>
          <a:p>
            <a:pPr lvl="1"/>
            <a:r>
              <a:rPr lang="en-US" dirty="0" smtClean="0"/>
              <a:t>Scott Isolation testing (needs an ISFET for this) and Noise </a:t>
            </a:r>
            <a:r>
              <a:rPr lang="en-US" dirty="0" err="1" smtClean="0"/>
              <a:t>assesment</a:t>
            </a:r>
            <a:endParaRPr lang="en-US" dirty="0" smtClean="0"/>
          </a:p>
          <a:p>
            <a:pPr lvl="1"/>
            <a:r>
              <a:rPr lang="en-US" dirty="0" smtClean="0"/>
              <a:t>Once good: Hook up pH Sensor and test.</a:t>
            </a:r>
          </a:p>
          <a:p>
            <a:r>
              <a:rPr lang="en-US" dirty="0" smtClean="0"/>
              <a:t>Timeline of </a:t>
            </a:r>
            <a:r>
              <a:rPr lang="en-US" dirty="0" err="1" smtClean="0"/>
              <a:t>mFETC</a:t>
            </a:r>
            <a:endParaRPr lang="en-US" dirty="0" smtClean="0"/>
          </a:p>
          <a:p>
            <a:pPr lvl="1"/>
            <a:r>
              <a:rPr lang="en-US" dirty="0" smtClean="0"/>
              <a:t>Scott: Nearing end of September before checkout (1wk) so October</a:t>
            </a:r>
          </a:p>
          <a:p>
            <a:pPr lvl="2"/>
            <a:r>
              <a:rPr lang="en-US" dirty="0" smtClean="0"/>
              <a:t>If all passes, ready to fabricate C</a:t>
            </a:r>
          </a:p>
          <a:p>
            <a:r>
              <a:rPr lang="en-US" dirty="0" smtClean="0"/>
              <a:t>Boards for Thom to explore</a:t>
            </a:r>
          </a:p>
          <a:p>
            <a:pPr lvl="1"/>
            <a:r>
              <a:rPr lang="en-US" dirty="0" smtClean="0"/>
              <a:t>038- from Canary deployment</a:t>
            </a:r>
          </a:p>
          <a:p>
            <a:pPr lvl="1"/>
            <a:r>
              <a:rPr lang="en-US" dirty="0" smtClean="0"/>
              <a:t>147- reworked and deployed in lab</a:t>
            </a:r>
          </a:p>
        </p:txBody>
      </p:sp>
    </p:spTree>
    <p:extLst>
      <p:ext uri="{BB962C8B-B14F-4D97-AF65-F5344CB8AC3E}">
        <p14:creationId xmlns:p14="http://schemas.microsoft.com/office/powerpoint/2010/main" val="300294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524</Words>
  <Application>Microsoft Office PowerPoint</Application>
  <PresentationFormat>Widescreen</PresentationFormat>
  <Paragraphs>60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20200908- Scott, Thom, Yui, JKW meeting</vt:lpstr>
      <vt:lpstr>Naming and Notes</vt:lpstr>
      <vt:lpstr>Manufacturing</vt:lpstr>
      <vt:lpstr>Noise Issue:</vt:lpstr>
      <vt:lpstr>Noise Issue: (Continued)</vt:lpstr>
      <vt:lpstr>Odds and Ends 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20200908- Scott, Thom, Yui, JKW meeting</dc:title>
  <dc:creator>Joseph Warren</dc:creator>
  <cp:lastModifiedBy>Joseph Warren</cp:lastModifiedBy>
  <cp:revision>10</cp:revision>
  <dcterms:created xsi:type="dcterms:W3CDTF">2020-09-08T18:21:49Z</dcterms:created>
  <dcterms:modified xsi:type="dcterms:W3CDTF">2020-09-08T20:31:52Z</dcterms:modified>
</cp:coreProperties>
</file>